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23860-BD2F-4E96-8CE6-5E0C56430B9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5FBB-6CEE-4BF9-8A40-7C5288450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Jacksonville on this map of Florida</a:t>
            </a:r>
            <a:r>
              <a:rPr lang="en-US" dirty="0" smtClean="0"/>
              <a:t>? Where did the Calusa,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Apalachee</a:t>
            </a:r>
            <a:r>
              <a:rPr lang="en-US" baseline="0" dirty="0" smtClean="0"/>
              <a:t>, Tequesta, and </a:t>
            </a:r>
            <a:r>
              <a:rPr lang="en-US" baseline="0" dirty="0" err="1" smtClean="0"/>
              <a:t>Tocobaga</a:t>
            </a:r>
            <a:r>
              <a:rPr lang="en-US" baseline="0" dirty="0" smtClean="0"/>
              <a:t> live?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call drawings that show the parts of something? [diagram]</a:t>
            </a:r>
          </a:p>
          <a:p>
            <a:r>
              <a:rPr lang="en-US" baseline="0" dirty="0" smtClean="0"/>
              <a:t>What was the name of the </a:t>
            </a:r>
            <a:r>
              <a:rPr lang="en-US" baseline="0" dirty="0" smtClean="0"/>
              <a:t>Calusa </a:t>
            </a:r>
            <a:r>
              <a:rPr lang="en-US" baseline="0" dirty="0" smtClean="0"/>
              <a:t>huts?  How are the huts similar/dissimilar?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</a:t>
            </a:r>
            <a:r>
              <a:rPr lang="en-US" baseline="0" dirty="0" smtClean="0"/>
              <a:t> the Spanish moss, we make our clothes from plants too: What is this plant?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baseline="0" dirty="0" smtClean="0"/>
              <a:t> used animal skins to make their clothes.  Some people wear leather now.  What animal does this come from?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is this </a:t>
            </a:r>
            <a:r>
              <a:rPr lang="en-US" baseline="0" dirty="0" smtClean="0"/>
              <a:t>like or unlike </a:t>
            </a:r>
            <a:r>
              <a:rPr lang="en-US" baseline="0" dirty="0" smtClean="0"/>
              <a:t>the food the </a:t>
            </a:r>
            <a:r>
              <a:rPr lang="en-US" baseline="0" dirty="0" err="1" smtClean="0"/>
              <a:t>Tocobago</a:t>
            </a:r>
            <a:r>
              <a:rPr lang="en-US" baseline="0" dirty="0" smtClean="0"/>
              <a:t>, Tequesta, Calusa, and </a:t>
            </a:r>
            <a:r>
              <a:rPr lang="en-US" baseline="0" dirty="0" err="1" smtClean="0"/>
              <a:t>Apalachee</a:t>
            </a:r>
            <a:r>
              <a:rPr lang="en-US" baseline="0" dirty="0" smtClean="0"/>
              <a:t> </a:t>
            </a:r>
            <a:r>
              <a:rPr lang="en-US" baseline="0" dirty="0" smtClean="0"/>
              <a:t>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is this similar to the animals the </a:t>
            </a:r>
            <a:r>
              <a:rPr lang="en-US" baseline="0" dirty="0" smtClean="0"/>
              <a:t>other tribes </a:t>
            </a:r>
            <a:r>
              <a:rPr lang="en-US" baseline="0" dirty="0" smtClean="0"/>
              <a:t>hunted?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this dissimilar to the </a:t>
            </a:r>
            <a:r>
              <a:rPr lang="en-US" dirty="0" smtClean="0"/>
              <a:t>other</a:t>
            </a:r>
            <a:r>
              <a:rPr lang="en-US" baseline="0" dirty="0" smtClean="0"/>
              <a:t> tribes we have studied</a:t>
            </a:r>
            <a:r>
              <a:rPr lang="en-US" dirty="0" smtClean="0"/>
              <a:t>?  </a:t>
            </a: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other tools can you use to hunt?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‘extinct’ mean?</a:t>
            </a:r>
          </a:p>
          <a:p>
            <a:r>
              <a:rPr lang="en-US" dirty="0" smtClean="0"/>
              <a:t>Why would the language go extinct</a:t>
            </a:r>
            <a:r>
              <a:rPr lang="en-US" baseline="0" dirty="0" smtClean="0"/>
              <a:t> when the last </a:t>
            </a:r>
            <a:r>
              <a:rPr lang="en-US" baseline="0" dirty="0" err="1" smtClean="0"/>
              <a:t>Timucua</a:t>
            </a:r>
            <a:r>
              <a:rPr lang="en-US" baseline="0" dirty="0" smtClean="0"/>
              <a:t> died?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FBB-6CEE-4BF9-8A40-7C5288450F5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988F28-535C-4EF3-81A2-627B27FFCA3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D08215-AAB4-4918-BDF2-0EF91ED5ED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mucua" TargetMode="External"/><Relationship Id="rId2" Type="http://schemas.openxmlformats.org/officeDocument/2006/relationships/hyperlink" Target="http://www.explorecmsj.org/files/18b53a4f-7ac2-46e0-a1ac-22ea20c696b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ve-languages.org/timucua.htm" TargetMode="External"/><Relationship Id="rId5" Type="http://schemas.openxmlformats.org/officeDocument/2006/relationships/hyperlink" Target="http://www.jaxhistory.com/Jacksonville%20Story/Timucua%20Times.htm" TargetMode="External"/><Relationship Id="rId4" Type="http://schemas.openxmlformats.org/officeDocument/2006/relationships/hyperlink" Target="http://fcit.usf.edu/florida/lessons/timucua/timucua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err="1" smtClean="0"/>
              <a:t>Timucua</a:t>
            </a:r>
            <a:r>
              <a:rPr lang="en-US" sz="4800" dirty="0" smtClean="0"/>
              <a:t> Tribe of the Southeast Woodlands</a:t>
            </a:r>
            <a:endParaRPr lang="en-US" sz="4800" dirty="0"/>
          </a:p>
        </p:txBody>
      </p:sp>
      <p:pic>
        <p:nvPicPr>
          <p:cNvPr id="11268" name="Picture 4" descr="http://www.jaxhistory.com/Jacksonville%20Story/pr0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43815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dirty="0" smtClean="0"/>
              <a:t> used spears, clubs, and bows and arrows.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tools did the </a:t>
            </a:r>
            <a:r>
              <a:rPr lang="en-US" dirty="0" err="1" smtClean="0"/>
              <a:t>Timucuas</a:t>
            </a:r>
            <a:r>
              <a:rPr lang="en-US" dirty="0" smtClean="0"/>
              <a:t> use?</a:t>
            </a:r>
            <a:endParaRPr lang="en-US" dirty="0"/>
          </a:p>
        </p:txBody>
      </p:sp>
      <p:pic>
        <p:nvPicPr>
          <p:cNvPr id="40962" name="Picture 2" descr="https://encrypted-tbn1.gstatic.com/images?q=tbn:ANd9GcQcxK5gYhuTP7mBK2cmxodzWYAVHRUF4ey92ogjQDrGO8jV31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2619375" cy="1743076"/>
          </a:xfrm>
          <a:prstGeom prst="rect">
            <a:avLst/>
          </a:prstGeom>
          <a:noFill/>
        </p:spPr>
      </p:pic>
      <p:pic>
        <p:nvPicPr>
          <p:cNvPr id="40964" name="Picture 4" descr="http://img.photobucket.com/albums/v426/jamhappy/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0"/>
            <a:ext cx="2517775" cy="3019197"/>
          </a:xfrm>
          <a:prstGeom prst="rect">
            <a:avLst/>
          </a:prstGeom>
          <a:noFill/>
        </p:spPr>
      </p:pic>
      <p:pic>
        <p:nvPicPr>
          <p:cNvPr id="40966" name="Picture 6" descr="http://ecx.images-amazon.com/images/I/41yFxkKE7NL._SY3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90800"/>
            <a:ext cx="19431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dirty="0" smtClean="0"/>
              <a:t> played ball games called “</a:t>
            </a:r>
            <a:r>
              <a:rPr lang="en-US" dirty="0" err="1" smtClean="0"/>
              <a:t>Apalachee</a:t>
            </a:r>
            <a:r>
              <a:rPr lang="en-US" dirty="0" smtClean="0"/>
              <a:t> Ball Game” and “</a:t>
            </a:r>
            <a:r>
              <a:rPr lang="en-US" dirty="0" err="1" smtClean="0"/>
              <a:t>Chunkey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They also liked to run, dance, and shoot their bows and arrows (archery).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activities did the </a:t>
            </a:r>
            <a:r>
              <a:rPr lang="en-US" dirty="0" err="1" smtClean="0"/>
              <a:t>Timucuas</a:t>
            </a:r>
            <a:r>
              <a:rPr lang="en-US" dirty="0" smtClean="0"/>
              <a:t> participate in?</a:t>
            </a:r>
            <a:endParaRPr lang="en-US" dirty="0"/>
          </a:p>
        </p:txBody>
      </p:sp>
      <p:pic>
        <p:nvPicPr>
          <p:cNvPr id="41986" name="Picture 2" descr="http://pelotes.jea.com/NativeAmerican/LeMoyne/BALL%20GA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4335427" cy="316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last </a:t>
            </a:r>
            <a:r>
              <a:rPr lang="en-US" dirty="0" err="1" smtClean="0"/>
              <a:t>Timucua</a:t>
            </a:r>
            <a:r>
              <a:rPr lang="en-US" dirty="0" smtClean="0"/>
              <a:t> Native American died in 1767.  They are one of only a few Native American tribes that have gone completely extinct.</a:t>
            </a:r>
          </a:p>
          <a:p>
            <a:endParaRPr lang="en-US" dirty="0" smtClean="0"/>
          </a:p>
          <a:p>
            <a:r>
              <a:rPr lang="en-US" dirty="0" smtClean="0"/>
              <a:t>Warriors wore shell jewelry to make noise as they approached their enemies.</a:t>
            </a:r>
          </a:p>
          <a:p>
            <a:endParaRPr lang="en-US" dirty="0" smtClean="0"/>
          </a:p>
          <a:p>
            <a:r>
              <a:rPr lang="en-US" dirty="0" smtClean="0"/>
              <a:t>They used animal bones to make needles, ear pins, whistles, flutes, knives, axes, and fishhooks.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About the </a:t>
            </a:r>
            <a:r>
              <a:rPr lang="en-US" dirty="0" err="1" smtClean="0"/>
              <a:t>Timucua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and women decorated their skin with tattoos and paint and wore long hair with feathers, sticks, bones, leaves, and raccoon tails.</a:t>
            </a:r>
          </a:p>
          <a:p>
            <a:r>
              <a:rPr lang="en-US" dirty="0" smtClean="0"/>
              <a:t>Hunters dressed as the animal they were hunting.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Continued</a:t>
            </a:r>
            <a:endParaRPr lang="en-US" dirty="0"/>
          </a:p>
        </p:txBody>
      </p:sp>
      <p:pic>
        <p:nvPicPr>
          <p:cNvPr id="43010" name="Picture 2" descr="http://www.floridalosttribes.com/images/WebTedPantherm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3886200" cy="289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Google Images</a:t>
            </a:r>
          </a:p>
          <a:p>
            <a:r>
              <a:rPr lang="en-US" dirty="0" smtClean="0"/>
              <a:t>Children’s Museum - </a:t>
            </a:r>
            <a:r>
              <a:rPr lang="en-US" dirty="0" smtClean="0">
                <a:hlinkClick r:id="rId2"/>
              </a:rPr>
              <a:t>http://www.explorecmsj.org/files/18b53a4f-7ac2-46e0-a1ac-22ea20c696b3.pdf</a:t>
            </a:r>
            <a:endParaRPr lang="en-US" dirty="0" smtClean="0"/>
          </a:p>
          <a:p>
            <a:r>
              <a:rPr lang="en-US" dirty="0" smtClean="0"/>
              <a:t>Wikipedia - </a:t>
            </a:r>
            <a:r>
              <a:rPr lang="en-US" dirty="0" smtClean="0">
                <a:hlinkClick r:id="rId3"/>
              </a:rPr>
              <a:t>http://en.wikipedia.org/wiki/Timucua#Settlements</a:t>
            </a:r>
            <a:endParaRPr lang="en-US" dirty="0" smtClean="0"/>
          </a:p>
          <a:p>
            <a:r>
              <a:rPr lang="en-US" dirty="0" smtClean="0"/>
              <a:t>University of South Florida - </a:t>
            </a:r>
            <a:r>
              <a:rPr lang="en-US" dirty="0" smtClean="0">
                <a:hlinkClick r:id="rId4"/>
              </a:rPr>
              <a:t>http://fcit.usf.edu/florida/lessons/timucua/timucua1.htm</a:t>
            </a:r>
            <a:endParaRPr lang="en-US" dirty="0" smtClean="0"/>
          </a:p>
          <a:p>
            <a:r>
              <a:rPr lang="en-US" dirty="0" err="1" smtClean="0"/>
              <a:t>Jackonsville</a:t>
            </a:r>
            <a:r>
              <a:rPr lang="en-US" dirty="0" smtClean="0"/>
              <a:t> Historical Society - </a:t>
            </a:r>
            <a:r>
              <a:rPr lang="en-US" dirty="0" smtClean="0">
                <a:hlinkClick r:id="rId5"/>
              </a:rPr>
              <a:t>http://www.jaxhistory.com/Jacksonville%20Story/Timucua%20Times.htm</a:t>
            </a:r>
            <a:endParaRPr lang="en-US" dirty="0" smtClean="0"/>
          </a:p>
          <a:p>
            <a:r>
              <a:rPr lang="en-US" dirty="0" smtClean="0"/>
              <a:t>Native Languages - </a:t>
            </a:r>
            <a:r>
              <a:rPr lang="en-US" dirty="0" smtClean="0">
                <a:hlinkClick r:id="rId6"/>
              </a:rPr>
              <a:t>http://www.native-languages.org/timucua.htm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400" y="2209800"/>
            <a:ext cx="4038600" cy="3913632"/>
          </a:xfrm>
        </p:spPr>
        <p:txBody>
          <a:bodyPr/>
          <a:lstStyle/>
          <a:p>
            <a:r>
              <a:rPr lang="en-US" dirty="0" smtClean="0"/>
              <a:t>Who are the </a:t>
            </a:r>
            <a:r>
              <a:rPr lang="en-US" dirty="0" err="1" smtClean="0"/>
              <a:t>Timucuas</a:t>
            </a:r>
            <a:r>
              <a:rPr lang="en-US" dirty="0" smtClean="0"/>
              <a:t>, where are they from, and what did they do?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760412" y="1371600"/>
            <a:ext cx="4040188" cy="762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 </a:t>
            </a:r>
            <a:r>
              <a:rPr lang="en-US" dirty="0" err="1" smtClean="0"/>
              <a:t>Timucuas</a:t>
            </a:r>
            <a:r>
              <a:rPr lang="en-US" dirty="0" smtClean="0"/>
              <a:t> live?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59936" cy="4114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dirty="0" smtClean="0"/>
              <a:t> lived in the Southeastern Woodlands of North America in what we now call Florida.</a:t>
            </a:r>
          </a:p>
          <a:p>
            <a:endParaRPr lang="en-US" dirty="0" smtClean="0"/>
          </a:p>
          <a:p>
            <a:r>
              <a:rPr lang="en-US" dirty="0" smtClean="0"/>
              <a:t>There were at least 20 </a:t>
            </a:r>
            <a:r>
              <a:rPr lang="en-US" dirty="0" err="1" smtClean="0"/>
              <a:t>Timucua</a:t>
            </a:r>
            <a:r>
              <a:rPr lang="en-US" dirty="0" smtClean="0"/>
              <a:t> villages in what is now Jacksonville.</a:t>
            </a:r>
          </a:p>
          <a:p>
            <a:endParaRPr lang="en-US" dirty="0"/>
          </a:p>
        </p:txBody>
      </p:sp>
      <p:pic>
        <p:nvPicPr>
          <p:cNvPr id="14338" name="Picture 2" descr="http://upload.wikimedia.org/wikipedia/commons/5/5a/TimucuaTerri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337741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dirty="0" smtClean="0"/>
              <a:t> spoke a language that we now call </a:t>
            </a:r>
            <a:r>
              <a:rPr lang="en-US" dirty="0" err="1" smtClean="0"/>
              <a:t>Timucua</a:t>
            </a:r>
            <a:r>
              <a:rPr lang="en-US" dirty="0" smtClean="0"/>
              <a:t> Language.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language did the </a:t>
            </a:r>
            <a:r>
              <a:rPr lang="en-US" dirty="0" err="1" smtClean="0"/>
              <a:t>Timucuas</a:t>
            </a:r>
            <a:r>
              <a:rPr lang="en-US" dirty="0" smtClean="0"/>
              <a:t> speak?</a:t>
            </a:r>
            <a:endParaRPr lang="en-US" dirty="0"/>
          </a:p>
        </p:txBody>
      </p:sp>
      <p:pic>
        <p:nvPicPr>
          <p:cNvPr id="30722" name="Picture 2" descr="http://www.floridalosttribes.com/images/WebSSS-Morris-091(B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1444653" cy="1828800"/>
          </a:xfrm>
          <a:prstGeom prst="rect">
            <a:avLst/>
          </a:prstGeom>
          <a:noFill/>
        </p:spPr>
      </p:pic>
      <p:pic>
        <p:nvPicPr>
          <p:cNvPr id="30724" name="Picture 4" descr="http://www.floridalosttribes.com/images/Freshwater%20Timucu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724400"/>
            <a:ext cx="1444567" cy="1752600"/>
          </a:xfrm>
          <a:prstGeom prst="rect">
            <a:avLst/>
          </a:prstGeom>
          <a:noFill/>
        </p:spPr>
      </p:pic>
      <p:pic>
        <p:nvPicPr>
          <p:cNvPr id="30726" name="Picture 6" descr="http://upload.wikimedia.org/wikipedia/commons/d/dd/Full_Moon_Luc_Viat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438400"/>
            <a:ext cx="1661096" cy="1676400"/>
          </a:xfrm>
          <a:prstGeom prst="rect">
            <a:avLst/>
          </a:prstGeom>
          <a:noFill/>
        </p:spPr>
      </p:pic>
      <p:pic>
        <p:nvPicPr>
          <p:cNvPr id="30728" name="Picture 8" descr="http://cadizinc.com/wp-content/uploads/2011/11/water_07-610x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438400"/>
            <a:ext cx="2410469" cy="14620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Acu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Ibi</a:t>
            </a:r>
            <a:endParaRPr lang="en-US" dirty="0"/>
          </a:p>
        </p:txBody>
      </p:sp>
      <p:pic>
        <p:nvPicPr>
          <p:cNvPr id="30730" name="Picture 10" descr="http://www.futurity.org/wp/wp-content/uploads/2010/03/s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724400"/>
            <a:ext cx="2345120" cy="16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33800" y="6477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4642009"/>
            <a:ext cx="266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– </a:t>
            </a:r>
            <a:r>
              <a:rPr lang="en-US" sz="2400" dirty="0" err="1" smtClean="0"/>
              <a:t>Yaha</a:t>
            </a:r>
            <a:endParaRPr lang="en-US" sz="2400" dirty="0" smtClean="0"/>
          </a:p>
          <a:p>
            <a:r>
              <a:rPr lang="en-US" sz="2400" dirty="0" smtClean="0"/>
              <a:t>Two – </a:t>
            </a:r>
            <a:r>
              <a:rPr lang="en-US" sz="2400" dirty="0" err="1" smtClean="0"/>
              <a:t>Yucha</a:t>
            </a:r>
            <a:endParaRPr lang="en-US" sz="2400" dirty="0" smtClean="0"/>
          </a:p>
          <a:p>
            <a:r>
              <a:rPr lang="en-US" sz="2400" dirty="0" smtClean="0"/>
              <a:t>Three – </a:t>
            </a:r>
            <a:r>
              <a:rPr lang="en-US" sz="2400" dirty="0" err="1" smtClean="0"/>
              <a:t>Hapu</a:t>
            </a:r>
            <a:endParaRPr lang="en-US" sz="2400" dirty="0" smtClean="0"/>
          </a:p>
          <a:p>
            <a:r>
              <a:rPr lang="en-US" sz="2400" dirty="0" smtClean="0"/>
              <a:t>Four – </a:t>
            </a:r>
            <a:r>
              <a:rPr lang="en-US" sz="2400" dirty="0" err="1" smtClean="0"/>
              <a:t>Cheqeta</a:t>
            </a:r>
            <a:endParaRPr lang="en-US" sz="2400" dirty="0" smtClean="0"/>
          </a:p>
          <a:p>
            <a:r>
              <a:rPr lang="en-US" sz="2400" dirty="0" smtClean="0"/>
              <a:t>Five - </a:t>
            </a:r>
            <a:r>
              <a:rPr lang="en-US" sz="2400" dirty="0" err="1" smtClean="0"/>
              <a:t>Marua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dirty="0" smtClean="0"/>
              <a:t> lived in round huts made from tree trunks driven into the ground and tied together.  Then, they were topped with palm fronds that had been woven together to make a strong, waterproof covering.  There was a small door on one side and a smoke hole in the roof.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house did the </a:t>
            </a:r>
            <a:r>
              <a:rPr lang="en-US" dirty="0" err="1" smtClean="0"/>
              <a:t>Timucuas</a:t>
            </a:r>
            <a:r>
              <a:rPr lang="en-US" dirty="0" smtClean="0"/>
              <a:t> live in?</a:t>
            </a:r>
            <a:endParaRPr lang="en-US" dirty="0"/>
          </a:p>
        </p:txBody>
      </p:sp>
      <p:pic>
        <p:nvPicPr>
          <p:cNvPr id="28674" name="Picture 2" descr="http://www.koralikassoc.com/artists/graham/large/timucuan-h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65282"/>
            <a:ext cx="3962400" cy="2999318"/>
          </a:xfrm>
          <a:prstGeom prst="rect">
            <a:avLst/>
          </a:prstGeom>
          <a:noFill/>
        </p:spPr>
      </p:pic>
      <p:pic>
        <p:nvPicPr>
          <p:cNvPr id="28676" name="Picture 4" descr="https://lh5.googleusercontent.com/-4RE6MNYYsSk/TYuc4MLRiLI/AAAAAAAAAwA/o5WYfA8VIZ0/s1600/h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814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kinds of clothes did the </a:t>
            </a:r>
            <a:r>
              <a:rPr lang="en-US" dirty="0" err="1" smtClean="0"/>
              <a:t>Timucua</a:t>
            </a:r>
            <a:r>
              <a:rPr lang="en-US" dirty="0" smtClean="0"/>
              <a:t> people wear?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Men wore loin cloths made from animal skins.</a:t>
            </a:r>
          </a:p>
          <a:p>
            <a:endParaRPr lang="en-US" dirty="0" smtClean="0"/>
          </a:p>
          <a:p>
            <a:r>
              <a:rPr lang="en-US" dirty="0" smtClean="0"/>
              <a:t>Women wore sashes and belts made out of Spanish moss.</a:t>
            </a:r>
          </a:p>
          <a:p>
            <a:endParaRPr lang="en-US" dirty="0" smtClean="0"/>
          </a:p>
          <a:p>
            <a:r>
              <a:rPr lang="en-US" dirty="0" smtClean="0"/>
              <a:t>They also wore moccasins on their feet.</a:t>
            </a:r>
          </a:p>
          <a:p>
            <a:endParaRPr lang="en-US" dirty="0"/>
          </a:p>
        </p:txBody>
      </p:sp>
      <p:pic>
        <p:nvPicPr>
          <p:cNvPr id="34818" name="Picture 2" descr="http://www.washingtonoaks.org/kayak/Kayak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181350" cy="484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</a:t>
            </a:r>
            <a:r>
              <a:rPr lang="en-US" dirty="0" err="1" smtClean="0"/>
              <a:t>Timucuas</a:t>
            </a:r>
            <a:r>
              <a:rPr lang="en-US" dirty="0" smtClean="0"/>
              <a:t> farm?</a:t>
            </a:r>
            <a:endParaRPr lang="en-US" dirty="0"/>
          </a:p>
        </p:txBody>
      </p:sp>
      <p:pic>
        <p:nvPicPr>
          <p:cNvPr id="36866" name="Picture 2" descr="http://sekapporchard.com/wp-content/uploads/2012/07/fresh-sweet-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336800" cy="1752600"/>
          </a:xfrm>
          <a:prstGeom prst="rect">
            <a:avLst/>
          </a:prstGeom>
          <a:noFill/>
        </p:spPr>
      </p:pic>
      <p:pic>
        <p:nvPicPr>
          <p:cNvPr id="5" name="Picture 6" descr="http://askgeorgie.com/wp-content/uploads/2012/09/be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00200"/>
            <a:ext cx="2041212" cy="1741409"/>
          </a:xfrm>
          <a:prstGeom prst="rect">
            <a:avLst/>
          </a:prstGeom>
          <a:noFill/>
        </p:spPr>
      </p:pic>
      <p:pic>
        <p:nvPicPr>
          <p:cNvPr id="7" name="Picture 8" descr="http://www.foodsubs.com/Photos/squash-yellowcrookne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76400"/>
            <a:ext cx="2251075" cy="1500717"/>
          </a:xfrm>
          <a:prstGeom prst="rect">
            <a:avLst/>
          </a:prstGeom>
          <a:noFill/>
        </p:spPr>
      </p:pic>
      <p:pic>
        <p:nvPicPr>
          <p:cNvPr id="36868" name="Picture 4" descr="http://blogs.scientificamerican.com/food-matters/files/2013/10/pumpkin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038600"/>
            <a:ext cx="2438400" cy="1755649"/>
          </a:xfrm>
          <a:prstGeom prst="rect">
            <a:avLst/>
          </a:prstGeom>
          <a:noFill/>
        </p:spPr>
      </p:pic>
      <p:pic>
        <p:nvPicPr>
          <p:cNvPr id="36870" name="Picture 6" descr="http://www.cottlefarms.com/images/Melons/melonwebpag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038600"/>
            <a:ext cx="2171700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352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Corn / </a:t>
            </a:r>
            <a:r>
              <a:rPr lang="en-US" sz="2400" dirty="0" err="1"/>
              <a:t>M</a:t>
            </a:r>
            <a:r>
              <a:rPr lang="en-US" sz="2400" dirty="0" err="1" smtClean="0"/>
              <a:t>aíz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429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Beans / Frijoles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352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Squash / Chayote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867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Pumpkins / </a:t>
            </a:r>
            <a:r>
              <a:rPr lang="en-US" sz="2400" dirty="0" err="1" smtClean="0"/>
              <a:t>Calabazas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Melons / </a:t>
            </a:r>
            <a:r>
              <a:rPr lang="en-US" sz="2400" dirty="0" err="1" smtClean="0"/>
              <a:t>Melones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http://upload.wikimedia.org/wikipedia/commons/5/50/Gall-dind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95600" y="4038600"/>
            <a:ext cx="2011881" cy="2438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</a:t>
            </a:r>
            <a:r>
              <a:rPr lang="en-US" dirty="0" err="1" smtClean="0"/>
              <a:t>Timucuas</a:t>
            </a:r>
            <a:r>
              <a:rPr lang="en-US" dirty="0" smtClean="0"/>
              <a:t> hunt?</a:t>
            </a:r>
            <a:endParaRPr lang="en-US" dirty="0"/>
          </a:p>
        </p:txBody>
      </p:sp>
      <p:sp>
        <p:nvSpPr>
          <p:cNvPr id="37890" name="AutoShape 2" descr="data:image/jpeg;base64,/9j/4AAQSkZJRgABAQAAAQABAAD/2wCEAAkGBxQTEhUUEhMWFhUXGRoYGBgYGRseHBsZGBscFxocGRsaHCgiHhslHRgcITEhJSkrLi4uGh8zODMsNygtLisBCgoKDg0OGhAQGiwkHyQsLCwsLCwsNCwsLCwsLCwsLCwsLCwsLCwsLCwsLCwsLCwsLCwsLCwsLCwsLCwsLCwsLP/AABEIAQMAwgMBIgACEQEDEQH/xAAbAAACAwEBAQAAAAAAAAAAAAAEBQIDBgABB//EAEEQAAECBAQEBAQEBQMDAwUAAAECEQADITEEEkFRBSJhcYGRofATMrHRBkLB4RRSYoLxI5LSFXLCB1PiM0Njk6L/xAAZAQADAQEBAAAAAAAAAAAAAAABAgMABAX/xAAnEQACAgEEAgEEAwEAAAAAAAAAAQIRIQMSMUETUTIiYYGRccHwFP/aAAwDAQACEQMRAD8A07ctNqWrXSvukTlgMPsX60MUZgkhJWHVYE1JFadaRJa6h/Xs57CmkQsqU/EKQ5CWo1S56kMG9e8Xyy4BAbd3pHS0gij3q2+3aket9Ku3vWNZiYJAJFW0DfrQRBanDlRT1o48Kh6dYiippWu/hHTZbbej9gDaAEGXPflQCqwcmvWvu0X4bDgBtBRqs/6wJi+JIkIUr4a2cPZySKEFR1tUiMZx/wDGcwrT/DlUkZa5kIOZQO/MwraGUG+BXJI+h/DD27ilepihPEJeXMFp1Dvdrtv4R8cxE6aqYpaic0yqlS+UHMKuE76gwqXh1AnnUCb8xr3q5h/EJvPtU3j8gJKirNagScxfoW7xUv8AEMpwwU5LENYDVtnpQPHxpGOnpYCcotYFRIDaMqjdI1/Ccf8AGQ5DFLBY+ih0O2kPHTiK5yN5J4pKKilKgHq9g99YPw6QsOkhSTr9x94+eTJZFHprX0s5grA4pSCFJrlFEEHLvqbfeC9D0Zar7N0ZB3D1anu8ViSr8xHiIC4XxMTUkqVkXRwzAvqHu9Q9WrB+GnKzMoAAjN5mnjv3Ec7VYZVSson4EnbsKPrvFaMO1n8a+doZLlgF+jevSJJAa0AIBnIeo6uGeJnGqF2L+I8awZMQnW0KsVMl9e4EYwcnFJoFkPubHv8AWm0eHFp2zaE9Yz2OCT8pUOxf6i8LlY3ItucEpqS19GLi/wBoVzonKdGvTib8ocbH9o9ROz2FBtv40MZPD8RmEuokBi7s7DXyvFyOJEgMrMxA5TpYm1Q46QHq0T8q7NAuZU/6Sv8Acn/jHRn/APqM3ZHmftHsbyoH/RH0a5UlLuwcWNCa7a/4iWV+g+vdtIGOJShgdS1H0G3aLcPj0FyFAi1PO0OdJYmUE2Ap7McZRIsB09vFUzFHNyp5WLvf7N3gTjHFzJlKWpCXDMM16sSdWALkQUrA3QTiMQiWOZaUvqVBNrsTTwjJ8T/EeRMyXISkCoziZzJO7tcmruXe8JeO8XnT1BTIDDKUgc2U1d1WId2A36MvWgDnLFRqQ5L9n1FY6I6VcknOweXOmLNVzEnUkk1uHe9QI8xuNFRtYbKHUmAMfxB6gBJsdiN+8KZs5zUk+nukUtIWg+fjydgK6aGF07E1ofTx2iEsP37x5PlsYm2NR58QmNb+Fpyioo0mIf8AuRUEeAIP/dGPSmNP+Fvnl/8Acfo19N/KMnkD4NLMqAWra7W/aIrUygQ3mfFo8VZjvTWjCLZ1ga7D34xcmd8dSCFoUxSxS/oKioLxsPw7xL+ISpXK4YKTcvuH0NfUaRjlJdFSTo9fo9bwPw3GHDTBMFUuykgsChRqO4YN1MR1YXkeDo+h4uaqUFTF1SCeWgyjcsHI77iGCJTt8tYyuExIWMxKXmJWy0kgEZnZSSeW4OppeNHJxIIvm/VvCOUtElNlqWSHZmtf7D3aAuJSAUlLKtYFIJOgfNTxbvBCcSsBlA3YMNyW/S+94FxedjQtoGZ/MuYDCzN4rBKSVKodWJHW1C9jCHE4wu6Q7VZif0h9xTD0eYomlntGfTh3VlQOgFddT0arQjjZxzi0wjD4pJLk1yqKn0owHWpI+sE4DDcqSQkZmCRQhxehFE6vBuB/DsspJWSVAhxo43AZzrV7wRi5ZlKBSkkAcotZ6D7VsIygi6jUcg0yexI+MihI+Tb++Og1OMQwdFY6H2Q9f79g2fdh06XN/Ir+4uSz1Ar+sWqmuCnQ0O48biDDJUscxA6Bx6gv6ws4viUo5QXUGJapCWuRDRTk6RZtJZJcS4qqUgFOUqsFqLJ9B0sdYyi8YyisrQvOSTQlKSSXpWh8rx06eSDUqlmrMLm7Au484UYmfkYj/wCn/L7GvWOyEFA55NyPMTi/hgiUaA7VD2b+msKVgkuWBJtsdwNj0j3EYkJJCAySDQ37dojw7DzZjCXLXMLvQU2LqNPWBOaGjEExZA0r7vAC1vpG34f/AOn0+YXmqTLB0HMfOw9YfyP/AE/w8tip1tfM5c6UFPSIuY+0+TpmsakRYlWaiQSegJj7In8MydZSRazRJXBED5UpA6CBuDtPjPwJg/IY0/4VRVKlB6qLEtYdri/hGvxfCUh9vev3jL4FJZSgKaB6uonKwaoYfSH03bEmqQzVMqAKOXOUCw/xBGNI+GKEuR+l9hAKJg+IAXoADVmJpT1EHcYmMmWMoIcHqW0A1i5IjLUSmuhF/wBoBxCaKAAF2AL/ANWpg4ron4YdL1pWo0gPFKTozqCqfp5CNIKIcH4mtAKU0JDjoRQ/do1PDuLkouM2oJqOo6dWjAImEFBBLuQ50qG8Xesa5CUKQibLoSlinT+qmldo45xp2XizRYbHKVoR4v8ASCvhlVcxMIOGyEqSVAXofe8G4bEMyWqKBQ0A3rCFATiUid8QgjMlnDC3cfr0irB8LKVklSARdy5regBajXhmuUqYQcqlHyHc+GrQRhsILE12SHp1IjCbVdgYaWT/AKilE6inm1PQRbPSCBQkhmILsagFt7wTOVLTQ5iR3/UwMtDl86hW1CD6OP2gBFaklzRI/sT/AMY6GJmDdXrHRrCO5jAFiOpOnWMPjsWpRLkBTnNdlEWIpQN47wy/EPEZaVBOcAAOa/Nm/QEQql8PnYlhLSUS3POt3I6C591jp02oK2SmnJ0hJjsYAXoF2LChicjg2IxLZUZEKL5lUHlc/vG94X+E8PKAKk/EXfMq9NgLQ4EkHlCSkDVrwk9VseOmkY3hf4LkIP8AqPMUDdVvBNvONThsL8OiUsn3pBuVKWAZ+vu8eTcSkDXu0Sbsc6WoEvUEaadPGKcZhwpQP8ppUhtC7HaJyi9W3i3JTaNZgCThikqzLKsxcAgUozDXzMVzupbpBs2XAU6UdowBB+IsTlkrI2IfUPQMO5jF4fNlSkAEZkmt60IJ0HL6xpPxysolJS45lCgDfL17kRmsFLCUAkMokrI6AMPU6xfSJTDpc0qmEsGDClernrQQbxmYFLAf5QKWFtVb1HYtA3DZOYDR+YnoevYekRU5zqY1JDgE976F+1I6CJemYyA4cVNW0/XQQrmLUlJccxsbudx13g2bLyuBol2AY716NEMXiSiWFCxpXQk9L0ECQyF0qUSpAALCp6HUdQ4b1jT/AIYWRKUlSkpbmSFlNSep07biEOExbgrerH5lBnUqmYdABencxoJCpMzMCACSwykO/VjuT0ibhvGUto4GFmkiYlSSkhjlc26AV/YQ7w8tISAQaXJHsxh8dwoBJVLWoGymKhruSxNH8CIYcK/E6gAmeM7UCxTocwZj3+8SnpOJSOomaybMBFie/wBtYpSW0ppEUTUKGYHxprrb20QWuxCzQuRSvvaIlCczDBfQ+vaPFYA2zULD9bvF3D3U5NKsNRFyFhIJJAFS/wCsEFgZ4eN1f7v3jol/1RP/AOPxWh/HrHsKC0RweAl0U0txZRAcds1RDNMvKKcz7dYVYbhxEwuSUBIArqS+mzesGo4ckGvNVwDpp+sEYMA0bwjljwiv+GSzZfKnrFiJI2HS5+sCwlH8KXejbmKpuBKm0b3aDZidcyuzmPEpI/MfE/tAMA4PhxlqKs6i+mkGqN48mLALPfTteMP+NfxAr4hw0s5UtzqF3IJbwYd3hoq3SFk6HfEOOgKKJQzqDuQaDuReug2NRC3HYicQ6puUbJDX11VY7xmcLxBEpIyMSAHLtVyz7a+XWF2J/Ea1LEuWSS4BUWLJFyOrax1x04RWSDlJjHGYoqX8MEKWFAEqegYFJckm5sHiucAUqIDFamAqRy2A8VaxXw3BhKvnJWk5sygeYGh/x1g0E/FSnMFBIKiCLln+p+kOkK2EtklqLOQyQPQ+gPnFeFlihIIyinXYvue8dxE8stASo/modRUAnX5fWCJaWSaNYCr9dvbw4oJLQ665hTuDcD31gcYdJGUtlVynStSTSgDNSC8BLBUSAQ1SDXru+vaPJkn8rnO7126P00gNGMnxHgM6SVGWPiS7hi5a9Rq0ASeJkO7ipdix7W6R9Dw61C4qDRursez/AFgHjHB5U9LlLKYELFLUINGIF4m4+h7M5guOkfmUH5mIpQV1raHkvES5lRQXzKq3KHteuXTWMZxDh0ySspIcWChY6hm6F2jwylA0hHKsMbb6Pqn4Qn5yqUalIzIO1nDVu4PSNUZuU1QAevvpHyDgCl5ioKolt3As4OladS40MfQ+F8cp8OYQWqFmx0AV1vW0SlpvlDxkuGMcZxIIUlCKKWHJeiEi5Y0JqwG56GPf49KiyQSQ1ciy50OYhm8bjpC9wVKWE/NQE7CwFOpNIoxa1EF1KPb6PSI5MrasMX+KpQJBuCxpt4x0ZsoR/IPIf8Y6FqQPrPoUgPzF9m6C3vrF6jobe7xBPSJlh3ihU4TAIkqc9hFaZWpYnQtpt5xblDfqYAT0REqudLCIzJoBr6xFc2xIggAuOYwSpSpp/ICW0JskW3Ij4nxLGKKytRJWS9d/DvH038ZY1JkzEE1IDAbvSPj+JBUaB9B+kU01WSc+S1WIXMOUVJJ7Dr0jRcGSJctSSBVlgq1DHNXTSkBcHkplipqoMSKu7OC+l/KG6FOoJEv4gzZ1b5SwDdA4PjHRFdkmHSXBUcwKFDMNaM9O9BHYM5iSaqUqjbWN9HLf2wPPZMssgpTYuzML76keUGITklqyXFEuzlya0/uLRUQrVMC5qiFctKAfykAekWYqaEpZ8pIO+tr9o9wslibMSS7VysK92ApA+NmEqCShw7ubB3HnGMF4BykknN1bevv9olMVcmibdehLexHKSEpA/us+jfv4xTJIajkvUF6df0gGI0M6quZISDTSpHTv3EG4dyQVB8rlqG9mLXbR9YX4WeFqW6AlnYjUWJbTWCUrOVRCSqlOp7u+hZt+jQrGQBxHChaEpNHzDR6OoEG1O73prGDxmFXLWpJJLNXcGxj6PPFgigSCUh9ScocE9iDR26xmvxBICkOnQeLAlI8HTCSHRDhecSs8pnSC4IcEAEW6AuL2hxh5iZslOWhslSTVB/lI1H36Qm/C+IKQpILLAzAEbCum2kFng8/DZp7gpNSEAse6dB1D9IG5Lk21vgO4Hx0TAlM1WVtzQ3qnp0jUy16pVRqqFu1LmE34Vk4TFpLy5eYGxSk1/qGo2P8AkvJCCgqSpgE/LQMKUZqM4Pn0jn1GrHXBM4Ybp/8A5/WvnHRcMEP5k+cdCD0jRITRhdrn7RcFAXp19IokzhUBi1/flHKY3AJOn2jBL1rsK06/WBJ4B/MpNNGf1cR5iJim5Q/R4HXOSAxJUoCrVMYxaF5WAr1N/HrA82aWd4hOmr0SkDu5+0A4iSSOYktWpo/hTSMY+b8bnqE6apa3OcgJ3D8pJ2byyiFuEkVzMaWPW8PvxTwHPNVMzEZmozh7aQuwkpUtg4Ck5lC5BYOA2rijUvHRGSaoi1QwwSyBzABICmUAHBNgT4HrWL5TFTpWQpAyNQaVPZ6f2iFsqYpKVC6EsrKrf39IM+NLKyuXRJdiXfMXp4ReJNhM6S6wEmiaF+oqf92nSC8QKpSCNQQd1ggGmoYHzirh+EDklmYFvAkkvqxjzCrC1lbliXysGoSka0IqIYUYAULMXAFKNr50gLDyl5zmVR6X36+6QfmZrNUgHe0LuGySlRK1OCSadH13gsxdjcSlAdiXsN2DD8rCkVz56wlRlmrcvQ6lu1Q+0VY/EJQxVRSqJA19DEFcQIDJS5ZgDapqS35ukBhCpcwtz3YO1H6qDin+YsRokgk3cE6VFulK7jvAswgBzQJqx3H6tvEJM3XKxUWLnRyyvAfWEGJzluWUHUo5WJ+Ua9g0un6RXLKVLSSOVVwmlCVOR3zV6wLiiahLsAEhmzLISuj6ByGi7DTP9RJZwFUGhALA9XqfCJzeBojnC8DkfGTMllQUKczVDapVQjTSHyJKkcoUlQcMOgvR6D9oDwYAQSlKUlixLs+mtouwK1OQsNWrfLuwq5vqI5m8ZL0i5aUk/LrXKW8wQW84Fn8SRLOUpDF05iQ27fv3grEyyonIQmgYKNTd31s3nC3iWHCSgKQ6lGgSxcavmfl3gGZx4lL/AJT/ALh/yjo9HCtpAbTm/wDjHQKE2L0v0apOHSUkOx1UDUG97x7MUwt61iRlk2P396R4U+HXX3SGGBZiFqNSUpGm/Q/5iSJQFAKRfNWO0L8bj8gLMNTWw37fvACXzALkwHPm9QDdtW96wNOmKKSUqlg/1WPfL+sKTMxBqDJWHrlWUt6ERqMH4iS4qB9owHFZxlz1FNClThtwzd9PONupykXDXBbxIINR5RhZyQvEzHXlHOQWrR9HF/1imlyJPgvw+IEwTMyf9QqzZQ5pUF+xPqIvmyiEB7DMB41+g9YHw0v4agHHMliS9SS7Bv1g3GrZASsOHoxFzS/j7aOtcEApSxLlVL/k0cj5S7DYdYu4XKAS4erqL1ZtqD2YDmIQ0uWQSVDMQSdaX35fpBGLxYkpSC7KA2pVh3tDWCi3G4sNlSWWoMnoGinDy8qMqilRvXUku9Ijh8CFq+KxrpRh1FNfvEeITEgKLZsoAYWBIbm2sY1mA565Sllg6kN2c7P4dKxWsupwzlmzDU61o1Wr0gdEvLmygAFyTo3UufpEUF6hnN1aNZyTobaQjY1DBWNoU5uV3U+imJ7f46xWJnM4FyyhoHc5R1VHiZXL/TVwH56OGfbbodWjhLNebfmZgFAAEjdlEmkAJ4Jl8tFMUg3ZX5QNHAU76tB3BZbrJbVvKgPbXxhahJBszfKn+UAlJUepBDPGs/D+BYVpr/npENR9DxQ6w+GJAdxalK7jpBf8GpVmA0Zj7+sC4fh4Ez4gXM3KcxynZ09PCGWdTxEqVqJTfyiMyZQmm/7vHYlVsykjvAiZ4VY0337RjFa8eXNPQx0cT0V5D7x0AJo7dOnvrFYU/eKlJq4/zUbmLGJ7N5wwALGYgAk5fB/flCDj6iZRmJIzJdxRig0WFeH0h1i5eXUHveM3+I8SRJXQWbzgJ5M+DHysSvMBcC1uUOnrarGu/aNJLwnxZeZNFABlOxFrMLO/1jGJxQCnq4Zm2Cnp4geUaXgHEgnKFUTlqa1Og7GO6FPBzSJSeMlJMudQ1ZW92B8rwlwi151WJX8xV50966wZ+J1gzHy5QxNPyg6N2eneFS5QUXCx0GunzbUhdijLAdzayO5kjMsTMyac16egcn7RauQqaQZkvlZxXUs1AfHwhfwnKkFAQ5o2w7+vpD6QWSXLDRv0fWKLIjwUTXSSs5QALtVtR2FPWBsbiULypVLcMGNeXUZmNAXiU3iqSpKChw5Cn2YMR6xQuVlVmS5TQV6ACvWkYyCpfFJaE1LGwSHq1GDGL5clJSCilQ48+z9zC/HISEmYUZgOYt8ySzON0uK9/L2XjModK0jlBS+tKgtre31gBKlTEpVlYqItsTqPB4txMhwFEgklyPyvchxarvAfGUv8NjzHKDoeb5Qa+MX4KUMgOZ1Br1q7Cr197QqGGWGkKUlyACDyhrbE9b+fShQ4ZLoDmo4UjXcKToTpUNt1pxfEkhIQEgEVuPFnob0rtAknjX5JgJLHKatenhYVOsPhC5D5fC0PnSFXF/s38tfdGGB4slByTEZTzMoVSybncD7Rnk8UUJhByqSnlOjlswqTStNIsHEhMUTcmpULA0ID6k2Lbec5QjIZSaN0nFpopJzA7V7sY7iHEES0Z1rAHXWMkicpBC5SwaVS4ANWqNGfYGkKuNGZPWMxSCbS3SQBY1d3OpAOxMR8LT+xTyKjY4H/AF0pnTAGICk5hVPYkUpWL1ThXKQWp22Gz1jC8S/Ec5XIlQSP6bAMzeG4u5EH8DBJSWomoQAan+Zajc/t2hHClkKlfBo856+/COglKKVTXw+0dE7KDCbjQCw8Tp4QHNnkknTV7+WkCfxySfmS9WSbgdhWKpmLKSM1QqhOU38raRgE8RiwHKibeTMBGe4lMlzEqfMSOutodT5SVgOkgO40taFs7h7CwV3Nu0FGZgZjgECjHz2gmRi5lS79AX0bewgniuFIzU93hfhMG6i5GXU26t3jojIi0MuH5FLaZ8oqXZOY00N66bAmCFybKTlY2YCm47+6xDCzDYlJRoSflaobVjuYnLnJZQCmqWqlTUoQB7MVWRAjh4DkJSdQpR2DEEA6O8MMQpSEuokpGjOS3YCBJWJIAs4uWZ/1B8/pEFYghBCSAdHzLazvdxVukOAskqSsKVl5hT9wdqRf8QIFUkbWc1q1vb+AipxKQkLAUGdSRRzudL08IhMQnlWoqUpIsmr3bo/3gWYbSFpoQpharffat4WcUKZlUywwBfLckl3rYgsRf1iifjP9JxKdTselNfuYPwnMkOkVFUhnBOjQtjC44oLlKarKBuWAoKvYlzTvAs3GJAsRyh2oX9iI45Hw1hXN8JVFBga2D1bxeFJxZYJJzA0OatjoXpA3GovmYkEMFquWzBz9YqXOIcBZKbZXNfAggHrFRmJoyfqf1hlwvhyVKBm0DvlFzs5sB0vCOVDJCydmDKUghK3KSbFixY6tFycUdSTSiQwD+H2jW8RxUpcv4akApFm02I2MYvFSMh5TmT6iFjKwuNDiRxJX5yG/lBYHuasOpeCsXxYsQ/iml7gFVT1PXrGblTmMNOG4JUxit8vqfsPtDOVC0GcGwxmKc+HU9On7RuuHJEtJYA2e1O8V8J4dLQlgWDC9/WHAPKzJ6a/4pHO5WyyVEPjK/wDcA/t/eOiw4Meyr7x0LYxTiAwcIBNqAWtc6UtFGJBykGpuntfzEE4aY4qa9N/f6xHHgZS7P+rXEYDKJaCQ6a0tFK5WpFbav9LROViVBk0zM9bNcVApS47RWceS4QKXNHU2ptlSO8ZMnvVGe4rgVK3H1hUnAkUenapNH8BGux5RkLlj6+L6dvCMnOnsRShLeXv6RbTyxZNdFa5GWoNSP293hpxAuugtlABSNg6R4v5CsCqSVThly5Uqy12c1J2+lYPmYRExakvlURcWcAlnG7HzjqRMgwCC6E/0nKBU0IPk/jEUyrAJCiSAOUa01iKZmcJSGZjcab+vqIvk4aWlLkZ7qANWA3Fa1YDeC2kBJsGnq5/hiiEUegJIoSW6vrHicCpSXC1BJdmf6C3f6xVPUqYVHKEp1D7nUAFr/wCIYqlKQEroEhLsbeQ1tSFSTGeBZi8IpIoSpIA1UD0f1tEpaiTsgCwYgg2IIGYM49ItxOJWsZqBJdkNd6O+33O8AYGY6RQ9nsdeujU8jCXkZBWKQFJKNG+ZJBFLe+kZdbmhyhlFzQPvYRolqq1GNKDTUwtXhgVEqqlyoJGp6n3cROUqGSFqF1zWZgPWLUz1g3LHSD5HDioVTlcuQ30J0+8H4HhBTWYkhjTr199IXcg0xSpRV4xfJ4SuZYFux+saY4VCMpDMbsxrt0h5h8MtQok93H3pCOb6GUbMTh+DJQXKVFukPMHhlfllny+5h+vCzKg5X8/T0i7B4N3CizUIAA+ohW7GSSF8nDzXqlI/uH6GGciWvQIG9z9Wg0YQDQmvp4QTlbQDtoPt0hWwgf8ADr/nT/8Arj2JlPRHkY6AEQp4gr/7cpSjZ1co8AQ/mIqxE2at801jQBCEa6VmX3doliJDBpExTn5QSopKej/XtAy1kFnchIJHUsAAw1J9IEng5JzrnksxuMTLSQF5gDzzAPmNyzCw9WgjA8QGQcrBqNQKo1z+bTK+msZnjM9Tql2BSQ4sdSaBiCQR0YRcnHZpaJaA+RJdINS5dyDcDpXzjRWCcZbWMOM4rkF22vfrYGkZfGsUyxUcxHtovm4kmWoJUPmSWJsAFAirHo0BzkElwH6dWo/jHTpBh2HSpwUkEMkqSQXtmBFPEa9YrwnEQiaFKdSU1UUivRI0JLeZgRc5gtLZaliK1IbKP26RTLzLCUp3KiVfmb5Q1qVjorJQJXiMrFSS7JLHQElywaoofAQV8MlUtfxElAyqyihWUKcJ7C5PXUiA589RUmYZbgApUA4or6XjsNOu4JSAzMAQ1qC4tXvAkrMh9JAKR+ZZZR6OKPu9KdYuCs4ShwEKLkijs7u7UgDB4dgFKL5g+YEvdiOoaltIknBzFnloPoNAOv3hnhC8kOIYoKUyRyhgOw9tC3Bmqg/5ie3NXsbFrUEHKkZSag+/fpAMpbOCxBP/AJGJNjoIAcjc0PjpF+CwfMVK1tdugjsBUglqdY02DwzgUH1iMpFYoGw3C5ZrlZXQO3jB0rCpUNPpr94Ol4MO5PXWJy0JqG5noxNdB4l3hLGoD+AM7ABhQ08SPCG0hN3IDB/36R5g+HZUs3+S5J9YvlYEpUpWa4Zm2c1Pi0YCKDOAUXBOzJFNy5bpTpBUutcpAvzX+vtxFUpKwo5iMrBglNXb8xJ8qRBWN5wjIR3rRWt/rAYS6ZMANRYX+n6wOjEB6LN3bT6R7MKny5H3U4CWeo3NOw6xQvBVcKNmAIBAf1HnAMFfx0v+Ye/GPICOCV/T5iOjBM6rHqILBKTlUCGLgUzN3GqYHTxJANEkElCuoypAQGezB/74BzJIScpIYqua2bNtZqGPMHIWJhUU1OYuSBVqlV6VNO0Kzy0tzCpGIAJK5aglhlUGID611aoB+0DjBpzJTLnErAzAqAdg5YEXNbXifEFqSlylKk0VYqANKlTitd4SnGF8yAkVNRmBB1FFNDR4K+KQ7VxBE5ORuciigwCiP+9jmaFSk1odP2rvaK8Z8SjJSlSmUWFC9XSfDS3SJcruHAJbqA8dGms4DBVwGLQGchsx23FT6QRgMGyGvZ27xLEvy1CgHL9h63eCJK2SL1Apt+avWOtDFAkU6qNO4cjwekWYfANVQJIPiRqH1AD/AEi0LysAKgXowb20FICiwKgQLMfeoggOm5UgZQzD2Pp9IpQWTmCiQXqTUkU09IrnzXUkG4P7OfERLFMiWlA2+v6xKcldDpYFOLWqrByXYDrSIYPh5oqYwHU28XrE0pKlUU32trSHGBwwetTd1AlXqPbxyzk7KpPoqlyZCvlQVqDAkebOrTwg4lctDAS0JP5Q5bo4F/AxdJUczcx35FGj0gxaqFGQmhopgGs1a9Ymx0n7Bkz5yAPhusNXMxbUuXAbuIsw2MmLLrZB5mNGD/mHurR5hwcvwy4ZiRlLXAZ0kfXwhkeHUdByqq5KK1cfv5RqNeS7h01d1q3ubsa+Hl1g1K0llIbrWh2qaQpUhUsuucSLCXQvpVw71qXEWcOxalqNVoD8oKQw0Z3+VtCNbwTWGZCuqswuGqzPWzv26QNxHGJkIJAcN8tiaaa6Xg2cgqAyzCGYEgMC+x0p1hZiJCQ9lOodToHd/o1DGCGYNalpCrOBQeJN2LR4sk0Ytb7uY9k4hmpU3AU4sxd4oxvEkIGZVG216NrAowUG2Pl+0eRnVcemEul2NrW01jo2wxlJc1pR2Bobcr6atY/4gjC4mW9ikeR3JLVb6wJhFjMrMWcu16MQ3ZlU7CIpSUTCaEAOKOC9vs3XWC0efSsNVNOclBQU6FVCCBZJAcm17QJNlFR5gBrct4faB8OJylJUXYN/MKiuUAN6hhHmJmArBUSlQDkasnendn3tAUclaxyezZYAKSslNSkbaulh1izDS8wYba10J0rSFmOQQpwCkK/KAwSW2Ihnw0Kc84QBUqNWuOUUdWgHWOjTWQpdhkyYQyB0B7M7EXHjBi1OkdSxO+tKe6wuQTmcrWQUkAHRmALCztaDgQz0b9tfKOpGZTMnmlg+poLk3HbWDgooym1NC31FawEZYJ2Fu9Kd9RfptF0hToNSybpsxFAHPd6aQDDjguGE0qWpgJYfo92eFGLnFZJvW3vc0hjgpqZeDmFXzLPoA4pCjCYRZmgtVwUvazVI7xwudyky7VRSGvDOCrAzqSHJzEOb2eg0HpDaTLUk5MqUmpcKoddQHPt4sEyY1ULNnYCh/p3GrjyiuXxQrcCTO2LpKSO2aFGsM+OsPWu2Xpd7GPXSObKkmlWrQUr2MdIUFOUCyilWYbbV2q4ajRRj5xfKFKCnodw9WNjSmU3hbNaaOk46YkKtSxZgc1nDliPC8dhcWZkszFgoSX+VRehKaEFw5hXjMejKlLBJUy1AXqKD0MKl48qAlJUUS0FRWU1+Yksl/wA16m0K8HIpvc/XRrZU+SA4Kio6qUu/9yrxEpS5IBBBfK55joTWoDwnweNQmWKkU5RdQGnc+GseS8blDpyyyTVS1HMR0Qkk23gJopGaq2aCT8RyFrlkO4DGld3qIvxOBTSnNe220I/+tLXKIRLBamZ8r6ks7+se8Ox8xDIJP93MADaru17w9lVK+EOjKYuezGAsaUrdGWzVKX00ETTOzOkgMHqH7uPrAEqWskVL6Fy9vUfeDYx3wk+2joI/hVfz+sdACYGbNSioAGZnBUzM7sdy4btBCpYnIVlqQMxHS9NDpSKuJcKTXJQivMXN3p3inBSJiObME0q17Q7jR525NJ9kZcxWZIDMnUlqtVibVo8R4jJSBmSsEkZc24HXdmFeneKBImTVHIXGtxp1o8W4LDTASEozJIdTmnehd+orDKPZeNewfDgggrdyzvsG5nrWlDvE/wCKSGYUuCaODYwRPwyVTClLj8oChQGwAO2hceOsLMbLyjK6XBsLjcdqRSLyNyMZGLUV6EE169em7wSjGZVqCgMrkparObXtGfw00j7QW6wl6gM7mlN4puCaH4yeZ2PK570B10d49w4M1QSASSzqrUsHYdqkxmuHyviHmJfY6vZ/GNCrGplI+DLB+LnKQoVAAGU9ySSB2hNTUdUgxiryFcQOdaZMsnlHOX11A9IIwACZjKBIDXNX6KHR/OPOHS0y0B3J5s/TV3fpsYN4auUtipKlLKgKKDAGp5SOhFfIxx0kqH1Yb2aRKhkl5zzXBNLWNzevlAU/GpE5CbkpJ3AUHDgtSji/hrHuLnkDMkEgvQqLuADYi7NqfAwrx5CUc2VBFRViKmxe1zrfwgth1PiwvG8QCF5mLKAdLapo43oTb+UQDjsWpamcB1EEA/lSGOtT1hRj+JKNUqKgBVwB2KdrkdYGTjlEqqWawFK2bowjJ2c8tS40gmZiipaiRQlxZwwAvs1IqEkEnIAwJuWzquzMdoXLxHIoEOoqSBV3BIIJ6PtBmPRU/D5jKZQA1YgKPcFvWDsI7W2ol+GxaVOFIoNQomtqgAawXIlyVlmynYX/AFfeFJlBalEcpBvWouCG1aHMjDqygGancEhJv3gbUisVSwEypUl2KsqnaimUO7fqI8XKUnmSon8r0NPfWJKwKyC8wKKgHCcvhQJELpmGmShzZsuj1S3UkOI2BnDuqD5fEiggEo9U23vB0viKXDpINSaim8JZOIZ0lVWcAlvVix8NomiaFF1BaT3SpPi1RBKxbHZ4jL1/WOgJL/yp/wB4+0dBsezGr4gZihQhIDEO5OzmJYiQ6kkUJCnF7ChhYqebA0v5QVwqcyyWcm1r6xbo4ttZRLCD4fzPShowPneH2AnAhwAhKgUl72ofAtCfEBcxSq6Bg1PPeBpaVzCQh3SHU2pswrtGbGbvIwxsh0paYADcq0YOcouTS0K8eJYTlQFKUa9h1a3asOFSUsjMpJVQlIYlKtWSfqXiudJIUEZjkJ+Wg78ohFJiqVYEmBwsxasoagfmLeUN8QglKSoBSgQyUAkU1OpgqbIlpKCJYyuXVdT7DX7RGUkIZSK0LkMw6AQzYHNyYDjsN8uVR/qpcu9dGA3hgvAkSU/DBzqNwAClFwHFAeo3jhLCpnMxQBmLgEEC9/QwfgsWtY3VUkCgYl6donbKxm9v05YKjFqKShCGBIJzGjjQdOjgGGGESUJJICSaACrvXdhru0djpMxYIyJILC9Bt8oPlA05C/kzjN8oAqliKg0ejivhCtjeRpZQwE9UwZUrU93/ACtqGBue2kDYrDoNVlSiq9gBqzBTWsKRVOwqRQTZirUIFT2/l7mBpkrLLKlEhLkAu+jmlh9+0TafsnKT5/s8ThzmoUEO2hcXFAXBtfUxdPkhrh6lhQWFo4TkiSZiE86qB9QLHoKO2pgSTMzoZSuZIod9GJHpD0Z1LK6PMPJDAkHMDS1g5EdgJqkTnDEEVGrK3r1itPzga9elACDV4Nw+GzKK0ywoO3KQosKVSpmtvDt0gwvdbCpvDASky2BAAKdTlDU8AOsckgAFQUiugzpO/KXKT284jKxEpLZVE1bIxDG7DxZu5g5S5a+ZaTWrj5i27X8a9YX+S0WixPFco+Q5acyRQv0FR5QUcenLQlz693DNpaBEYRkEy1hSbkK0J31BfzhZigpBBZQYMWqB+0FDOT7RdJw6ZpBYAvVv/GvpaHeGwKUgsHcVJNPLaEmCnZGKVMs1qCHD6PSGc3iZTYMCkK6EGlD6QaMq6Dhhk7JjoVniM3/2z5pjo237jbkfNpiyFFoMkJDBWu8dHRZnNLgdKmESiQasD4xFEkIVJKKZnKqmr7vHsdEXyiXRDiUsZZi25q11oWHpC/haXmh9Kx0dD9MEH9DGaVlSwFVD2/3faI8RlALCQGFKCn0jo6G6Kw+X4LMSgBCm1WR4JZh2qYuCWBbQMOzCOjonHgVurr2GJnqBIBYZNOgcQDgll7l618DHsdAl0WnzEOJaS4oSSD2aKOIIGTDIblUgkjckx0dAXyF1fkvyRWf9RY0FANAAKCBsQHlk6uz21G0dHQ5ofD8FUtRKkqJrWvYa7+MaBWCl5icgBNyKE11a/jHR0KykC6dhUBIASG7QJhzmUkKqFAkvqXUH7sBWPI6FfAVyw6QMqHTQgwbPlABLAB0uWs7bR0dDeh1wD4lAUgFQBPUeEJ5yAFAaA0D08o6OjMlrYSY0mXPePY6Og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eg;base64,/9j/4AAQSkZJRgABAQAAAQABAAD/2wCEAAkGBxQTEhUUEhMWFhUXGRoYGBgYGRseHBsZGBscFxocGRsaHCgiHhslHRgcITEhJSkrLi4uGh8zODMsNygtLisBCgoKDg0OGhAQGiwkHyQsLCwsLCwsNCwsLCwsLCwsLCwsLCwsLCwsLCwsLCwsLCwsLCwsLCwsLCwsLCwsLCwsLP/AABEIAQMAwgMBIgACEQEDEQH/xAAbAAACAwEBAQAAAAAAAAAAAAAEBQIDBgABB//EAEEQAAECBAQEBAQEBQMDAwUAAAECEQADITEEEkFRBSJhcYGRofATMrHRBkLB4RRSYoLxI5LSFXLCB1PiM0Njk6L/xAAZAQADAQEBAAAAAAAAAAAAAAABAgMABAX/xAAnEQACAgEEAgEEAwEAAAAAAAAAAQIRIQMSMUETUTIiYYGRccHwFP/aAAwDAQACEQMRAD8A07ctNqWrXSvukTlgMPsX60MUZgkhJWHVYE1JFadaRJa6h/Xs57CmkQsqU/EKQ5CWo1S56kMG9e8Xyy4BAbd3pHS0gij3q2+3aket9Ku3vWNZiYJAJFW0DfrQRBanDlRT1o48Kh6dYiippWu/hHTZbbej9gDaAEGXPflQCqwcmvWvu0X4bDgBtBRqs/6wJi+JIkIUr4a2cPZySKEFR1tUiMZx/wDGcwrT/DlUkZa5kIOZQO/MwraGUG+BXJI+h/DD27ilepihPEJeXMFp1Dvdrtv4R8cxE6aqYpaic0yqlS+UHMKuE76gwqXh1AnnUCb8xr3q5h/EJvPtU3j8gJKirNagScxfoW7xUv8AEMpwwU5LENYDVtnpQPHxpGOnpYCcotYFRIDaMqjdI1/Ccf8AGQ5DFLBY+ih0O2kPHTiK5yN5J4pKKilKgHq9g99YPw6QsOkhSTr9x94+eTJZFHprX0s5grA4pSCFJrlFEEHLvqbfeC9D0Zar7N0ZB3D1anu8ViSr8xHiIC4XxMTUkqVkXRwzAvqHu9Q9WrB+GnKzMoAAjN5mnjv3Ec7VYZVSson4EnbsKPrvFaMO1n8a+doZLlgF+jevSJJAa0AIBnIeo6uGeJnGqF2L+I8awZMQnW0KsVMl9e4EYwcnFJoFkPubHv8AWm0eHFp2zaE9Yz2OCT8pUOxf6i8LlY3ItucEpqS19GLi/wBoVzonKdGvTib8ocbH9o9ROz2FBtv40MZPD8RmEuokBi7s7DXyvFyOJEgMrMxA5TpYm1Q46QHq0T8q7NAuZU/6Sv8Acn/jHRn/APqM3ZHmftHsbyoH/RH0a5UlLuwcWNCa7a/4iWV+g+vdtIGOJShgdS1H0G3aLcPj0FyFAi1PO0OdJYmUE2Ap7McZRIsB09vFUzFHNyp5WLvf7N3gTjHFzJlKWpCXDMM16sSdWALkQUrA3QTiMQiWOZaUvqVBNrsTTwjJ8T/EeRMyXISkCoziZzJO7tcmruXe8JeO8XnT1BTIDDKUgc2U1d1WId2A36MvWgDnLFRqQ5L9n1FY6I6VcknOweXOmLNVzEnUkk1uHe9QI8xuNFRtYbKHUmAMfxB6gBJsdiN+8KZs5zUk+nukUtIWg+fjydgK6aGF07E1ofTx2iEsP37x5PlsYm2NR58QmNb+Fpyioo0mIf8AuRUEeAIP/dGPSmNP+Fvnl/8Acfo19N/KMnkD4NLMqAWra7W/aIrUygQ3mfFo8VZjvTWjCLZ1ga7D34xcmd8dSCFoUxSxS/oKioLxsPw7xL+ISpXK4YKTcvuH0NfUaRjlJdFSTo9fo9bwPw3GHDTBMFUuykgsChRqO4YN1MR1YXkeDo+h4uaqUFTF1SCeWgyjcsHI77iGCJTt8tYyuExIWMxKXmJWy0kgEZnZSSeW4OppeNHJxIIvm/VvCOUtElNlqWSHZmtf7D3aAuJSAUlLKtYFIJOgfNTxbvBCcSsBlA3YMNyW/S+94FxedjQtoGZ/MuYDCzN4rBKSVKodWJHW1C9jCHE4wu6Q7VZif0h9xTD0eYomlntGfTh3VlQOgFddT0arQjjZxzi0wjD4pJLk1yqKn0owHWpI+sE4DDcqSQkZmCRQhxehFE6vBuB/DsspJWSVAhxo43AZzrV7wRi5ZlKBSkkAcotZ6D7VsIygi6jUcg0yexI+MihI+Tb++Og1OMQwdFY6H2Q9f79g2fdh06XN/Ir+4uSz1Ar+sWqmuCnQ0O48biDDJUscxA6Bx6gv6ws4viUo5QXUGJapCWuRDRTk6RZtJZJcS4qqUgFOUqsFqLJ9B0sdYyi8YyisrQvOSTQlKSSXpWh8rx06eSDUqlmrMLm7Au484UYmfkYj/wCn/L7GvWOyEFA55NyPMTi/hgiUaA7VD2b+msKVgkuWBJtsdwNj0j3EYkJJCAySDQ37dojw7DzZjCXLXMLvQU2LqNPWBOaGjEExZA0r7vAC1vpG34f/AOn0+YXmqTLB0HMfOw9YfyP/AE/w8tip1tfM5c6UFPSIuY+0+TpmsakRYlWaiQSegJj7In8MydZSRazRJXBED5UpA6CBuDtPjPwJg/IY0/4VRVKlB6qLEtYdri/hGvxfCUh9vev3jL4FJZSgKaB6uonKwaoYfSH03bEmqQzVMqAKOXOUCw/xBGNI+GKEuR+l9hAKJg+IAXoADVmJpT1EHcYmMmWMoIcHqW0A1i5IjLUSmuhF/wBoBxCaKAAF2AL/ANWpg4ron4YdL1pWo0gPFKTozqCqfp5CNIKIcH4mtAKU0JDjoRQ/do1PDuLkouM2oJqOo6dWjAImEFBBLuQ50qG8Xesa5CUKQibLoSlinT+qmldo45xp2XizRYbHKVoR4v8ASCvhlVcxMIOGyEqSVAXofe8G4bEMyWqKBQ0A3rCFATiUid8QgjMlnDC3cfr0irB8LKVklSARdy5regBajXhmuUqYQcqlHyHc+GrQRhsILE12SHp1IjCbVdgYaWT/AKilE6inm1PQRbPSCBQkhmILsagFt7wTOVLTQ5iR3/UwMtDl86hW1CD6OP2gBFaklzRI/sT/AMY6GJmDdXrHRrCO5jAFiOpOnWMPjsWpRLkBTnNdlEWIpQN47wy/EPEZaVBOcAAOa/Nm/QEQql8PnYlhLSUS3POt3I6C591jp02oK2SmnJ0hJjsYAXoF2LChicjg2IxLZUZEKL5lUHlc/vG94X+E8PKAKk/EXfMq9NgLQ4EkHlCSkDVrwk9VseOmkY3hf4LkIP8AqPMUDdVvBNvONThsL8OiUsn3pBuVKWAZ+vu8eTcSkDXu0Sbsc6WoEvUEaadPGKcZhwpQP8ppUhtC7HaJyi9W3i3JTaNZgCThikqzLKsxcAgUozDXzMVzupbpBs2XAU6UdowBB+IsTlkrI2IfUPQMO5jF4fNlSkAEZkmt60IJ0HL6xpPxysolJS45lCgDfL17kRmsFLCUAkMokrI6AMPU6xfSJTDpc0qmEsGDClernrQQbxmYFLAf5QKWFtVb1HYtA3DZOYDR+YnoevYekRU5zqY1JDgE976F+1I6CJemYyA4cVNW0/XQQrmLUlJccxsbudx13g2bLyuBol2AY716NEMXiSiWFCxpXQk9L0ECQyF0qUSpAALCp6HUdQ4b1jT/AIYWRKUlSkpbmSFlNSep07biEOExbgrerH5lBnUqmYdABencxoJCpMzMCACSwykO/VjuT0ibhvGUto4GFmkiYlSSkhjlc26AV/YQ7w8tISAQaXJHsxh8dwoBJVLWoGymKhruSxNH8CIYcK/E6gAmeM7UCxTocwZj3+8SnpOJSOomaybMBFie/wBtYpSW0ppEUTUKGYHxprrb20QWuxCzQuRSvvaIlCczDBfQ+vaPFYA2zULD9bvF3D3U5NKsNRFyFhIJJAFS/wCsEFgZ4eN1f7v3jol/1RP/AOPxWh/HrHsKC0RweAl0U0txZRAcds1RDNMvKKcz7dYVYbhxEwuSUBIArqS+mzesGo4ckGvNVwDpp+sEYMA0bwjljwiv+GSzZfKnrFiJI2HS5+sCwlH8KXejbmKpuBKm0b3aDZidcyuzmPEpI/MfE/tAMA4PhxlqKs6i+mkGqN48mLALPfTteMP+NfxAr4hw0s5UtzqF3IJbwYd3hoq3SFk6HfEOOgKKJQzqDuQaDuReug2NRC3HYicQ6puUbJDX11VY7xmcLxBEpIyMSAHLtVyz7a+XWF2J/Ea1LEuWSS4BUWLJFyOrax1x04RWSDlJjHGYoqX8MEKWFAEqegYFJckm5sHiucAUqIDFamAqRy2A8VaxXw3BhKvnJWk5sygeYGh/x1g0E/FSnMFBIKiCLln+p+kOkK2EtklqLOQyQPQ+gPnFeFlihIIyinXYvue8dxE8stASo/modRUAnX5fWCJaWSaNYCr9dvbw4oJLQ665hTuDcD31gcYdJGUtlVynStSTSgDNSC8BLBUSAQ1SDXru+vaPJkn8rnO7126P00gNGMnxHgM6SVGWPiS7hi5a9Rq0ASeJkO7ipdix7W6R9Dw61C4qDRursez/AFgHjHB5U9LlLKYELFLUINGIF4m4+h7M5guOkfmUH5mIpQV1raHkvES5lRQXzKq3KHteuXTWMZxDh0ySspIcWChY6hm6F2jwylA0hHKsMbb6Pqn4Qn5yqUalIzIO1nDVu4PSNUZuU1QAevvpHyDgCl5ioKolt3As4OladS40MfQ+F8cp8OYQWqFmx0AV1vW0SlpvlDxkuGMcZxIIUlCKKWHJeiEi5Y0JqwG56GPf49KiyQSQ1ciy50OYhm8bjpC9wVKWE/NQE7CwFOpNIoxa1EF1KPb6PSI5MrasMX+KpQJBuCxpt4x0ZsoR/IPIf8Y6FqQPrPoUgPzF9m6C3vrF6jobe7xBPSJlh3ihU4TAIkqc9hFaZWpYnQtpt5xblDfqYAT0REqudLCIzJoBr6xFc2xIggAuOYwSpSpp/ICW0JskW3Ij4nxLGKKytRJWS9d/DvH038ZY1JkzEE1IDAbvSPj+JBUaB9B+kU01WSc+S1WIXMOUVJJ7Dr0jRcGSJctSSBVlgq1DHNXTSkBcHkplipqoMSKu7OC+l/KG6FOoJEv4gzZ1b5SwDdA4PjHRFdkmHSXBUcwKFDMNaM9O9BHYM5iSaqUqjbWN9HLf2wPPZMssgpTYuzML76keUGITklqyXFEuzlya0/uLRUQrVMC5qiFctKAfykAekWYqaEpZ8pIO+tr9o9wslibMSS7VysK92ApA+NmEqCShw7ubB3HnGMF4BykknN1bevv9olMVcmibdehLexHKSEpA/us+jfv4xTJIajkvUF6df0gGI0M6quZISDTSpHTv3EG4dyQVB8rlqG9mLXbR9YX4WeFqW6AlnYjUWJbTWCUrOVRCSqlOp7u+hZt+jQrGQBxHChaEpNHzDR6OoEG1O73prGDxmFXLWpJJLNXcGxj6PPFgigSCUh9ScocE9iDR26xmvxBICkOnQeLAlI8HTCSHRDhecSs8pnSC4IcEAEW6AuL2hxh5iZslOWhslSTVB/lI1H36Qm/C+IKQpILLAzAEbCum2kFng8/DZp7gpNSEAse6dB1D9IG5Lk21vgO4Hx0TAlM1WVtzQ3qnp0jUy16pVRqqFu1LmE34Vk4TFpLy5eYGxSk1/qGo2P8AkvJCCgqSpgE/LQMKUZqM4Pn0jn1GrHXBM4Ybp/8A5/WvnHRcMEP5k+cdCD0jRITRhdrn7RcFAXp19IokzhUBi1/flHKY3AJOn2jBL1rsK06/WBJ4B/MpNNGf1cR5iJim5Q/R4HXOSAxJUoCrVMYxaF5WAr1N/HrA82aWd4hOmr0SkDu5+0A4iSSOYktWpo/hTSMY+b8bnqE6apa3OcgJ3D8pJ2byyiFuEkVzMaWPW8PvxTwHPNVMzEZmozh7aQuwkpUtg4Ck5lC5BYOA2rijUvHRGSaoi1QwwSyBzABICmUAHBNgT4HrWL5TFTpWQpAyNQaVPZ6f2iFsqYpKVC6EsrKrf39IM+NLKyuXRJdiXfMXp4ReJNhM6S6wEmiaF+oqf92nSC8QKpSCNQQd1ggGmoYHzirh+EDklmYFvAkkvqxjzCrC1lbliXysGoSka0IqIYUYAULMXAFKNr50gLDyl5zmVR6X36+6QfmZrNUgHe0LuGySlRK1OCSadH13gsxdjcSlAdiXsN2DD8rCkVz56wlRlmrcvQ6lu1Q+0VY/EJQxVRSqJA19DEFcQIDJS5ZgDapqS35ukBhCpcwtz3YO1H6qDin+YsRokgk3cE6VFulK7jvAswgBzQJqx3H6tvEJM3XKxUWLnRyyvAfWEGJzluWUHUo5WJ+Ua9g0un6RXLKVLSSOVVwmlCVOR3zV6wLiiahLsAEhmzLISuj6ByGi7DTP9RJZwFUGhALA9XqfCJzeBojnC8DkfGTMllQUKczVDapVQjTSHyJKkcoUlQcMOgvR6D9oDwYAQSlKUlixLs+mtouwK1OQsNWrfLuwq5vqI5m8ZL0i5aUk/LrXKW8wQW84Fn8SRLOUpDF05iQ27fv3grEyyonIQmgYKNTd31s3nC3iWHCSgKQ6lGgSxcavmfl3gGZx4lL/AJT/ALh/yjo9HCtpAbTm/wDjHQKE2L0v0apOHSUkOx1UDUG97x7MUwt61iRlk2P396R4U+HXX3SGGBZiFqNSUpGm/Q/5iSJQFAKRfNWO0L8bj8gLMNTWw37fvACXzALkwHPm9QDdtW96wNOmKKSUqlg/1WPfL+sKTMxBqDJWHrlWUt6ERqMH4iS4qB9owHFZxlz1FNClThtwzd9PONupykXDXBbxIINR5RhZyQvEzHXlHOQWrR9HF/1imlyJPgvw+IEwTMyf9QqzZQ5pUF+xPqIvmyiEB7DMB41+g9YHw0v4agHHMliS9SS7Bv1g3GrZASsOHoxFzS/j7aOtcEApSxLlVL/k0cj5S7DYdYu4XKAS4erqL1ZtqD2YDmIQ0uWQSVDMQSdaX35fpBGLxYkpSC7KA2pVh3tDWCi3G4sNlSWWoMnoGinDy8qMqilRvXUku9Ijh8CFq+KxrpRh1FNfvEeITEgKLZsoAYWBIbm2sY1mA565Sllg6kN2c7P4dKxWsupwzlmzDU61o1Wr0gdEvLmygAFyTo3UufpEUF6hnN1aNZyTobaQjY1DBWNoU5uV3U+imJ7f46xWJnM4FyyhoHc5R1VHiZXL/TVwH56OGfbbodWjhLNebfmZgFAAEjdlEmkAJ4Jl8tFMUg3ZX5QNHAU76tB3BZbrJbVvKgPbXxhahJBszfKn+UAlJUepBDPGs/D+BYVpr/npENR9DxQ6w+GJAdxalK7jpBf8GpVmA0Zj7+sC4fh4Ez4gXM3KcxynZ09PCGWdTxEqVqJTfyiMyZQmm/7vHYlVsykjvAiZ4VY0337RjFa8eXNPQx0cT0V5D7x0AJo7dOnvrFYU/eKlJq4/zUbmLGJ7N5wwALGYgAk5fB/flCDj6iZRmJIzJdxRig0WFeH0h1i5eXUHveM3+I8SRJXQWbzgJ5M+DHysSvMBcC1uUOnrarGu/aNJLwnxZeZNFABlOxFrMLO/1jGJxQCnq4Zm2Cnp4geUaXgHEgnKFUTlqa1Og7GO6FPBzSJSeMlJMudQ1ZW92B8rwlwi151WJX8xV50966wZ+J1gzHy5QxNPyg6N2eneFS5QUXCx0GunzbUhdijLAdzayO5kjMsTMyac16egcn7RauQqaQZkvlZxXUs1AfHwhfwnKkFAQ5o2w7+vpD6QWSXLDRv0fWKLIjwUTXSSs5QALtVtR2FPWBsbiULypVLcMGNeXUZmNAXiU3iqSpKChw5Cn2YMR6xQuVlVmS5TQV6ACvWkYyCpfFJaE1LGwSHq1GDGL5clJSCilQ48+z9zC/HISEmYUZgOYt8ySzON0uK9/L2XjModK0jlBS+tKgtre31gBKlTEpVlYqItsTqPB4txMhwFEgklyPyvchxarvAfGUv8NjzHKDoeb5Qa+MX4KUMgOZ1Br1q7Cr197QqGGWGkKUlyACDyhrbE9b+fShQ4ZLoDmo4UjXcKToTpUNt1pxfEkhIQEgEVuPFnob0rtAknjX5JgJLHKatenhYVOsPhC5D5fC0PnSFXF/s38tfdGGB4slByTEZTzMoVSybncD7Rnk8UUJhByqSnlOjlswqTStNIsHEhMUTcmpULA0ID6k2Lbec5QjIZSaN0nFpopJzA7V7sY7iHEES0Z1rAHXWMkicpBC5SwaVS4ANWqNGfYGkKuNGZPWMxSCbS3SQBY1d3OpAOxMR8LT+xTyKjY4H/AF0pnTAGICk5hVPYkUpWL1ThXKQWp22Gz1jC8S/Ec5XIlQSP6bAMzeG4u5EH8DBJSWomoQAan+Zajc/t2hHClkKlfBo856+/COglKKVTXw+0dE7KDCbjQCw8Tp4QHNnkknTV7+WkCfxySfmS9WSbgdhWKpmLKSM1QqhOU38raRgE8RiwHKibeTMBGe4lMlzEqfMSOutodT5SVgOkgO40taFs7h7CwV3Nu0FGZgZjgECjHz2gmRi5lS79AX0bewgniuFIzU93hfhMG6i5GXU26t3jojIi0MuH5FLaZ8oqXZOY00N66bAmCFybKTlY2YCm47+6xDCzDYlJRoSflaobVjuYnLnJZQCmqWqlTUoQB7MVWRAjh4DkJSdQpR2DEEA6O8MMQpSEuokpGjOS3YCBJWJIAs4uWZ/1B8/pEFYghBCSAdHzLazvdxVukOAskqSsKVl5hT9wdqRf8QIFUkbWc1q1vb+AipxKQkLAUGdSRRzudL08IhMQnlWoqUpIsmr3bo/3gWYbSFpoQpharffat4WcUKZlUywwBfLckl3rYgsRf1iifjP9JxKdTselNfuYPwnMkOkVFUhnBOjQtjC44oLlKarKBuWAoKvYlzTvAs3GJAsRyh2oX9iI45Hw1hXN8JVFBga2D1bxeFJxZYJJzA0OatjoXpA3GovmYkEMFquWzBz9YqXOIcBZKbZXNfAggHrFRmJoyfqf1hlwvhyVKBm0DvlFzs5sB0vCOVDJCydmDKUghK3KSbFixY6tFycUdSTSiQwD+H2jW8RxUpcv4akApFm02I2MYvFSMh5TmT6iFjKwuNDiRxJX5yG/lBYHuasOpeCsXxYsQ/iml7gFVT1PXrGblTmMNOG4JUxit8vqfsPtDOVC0GcGwxmKc+HU9On7RuuHJEtJYA2e1O8V8J4dLQlgWDC9/WHAPKzJ6a/4pHO5WyyVEPjK/wDcA/t/eOiw4Meyr7x0LYxTiAwcIBNqAWtc6UtFGJBykGpuntfzEE4aY4qa9N/f6xHHgZS7P+rXEYDKJaCQ6a0tFK5WpFbav9LROViVBk0zM9bNcVApS47RWceS4QKXNHU2ptlSO8ZMnvVGe4rgVK3H1hUnAkUenapNH8BGux5RkLlj6+L6dvCMnOnsRShLeXv6RbTyxZNdFa5GWoNSP293hpxAuugtlABSNg6R4v5CsCqSVThly5Uqy12c1J2+lYPmYRExakvlURcWcAlnG7HzjqRMgwCC6E/0nKBU0IPk/jEUyrAJCiSAOUa01iKZmcJSGZjcab+vqIvk4aWlLkZ7qANWA3Fa1YDeC2kBJsGnq5/hiiEUegJIoSW6vrHicCpSXC1BJdmf6C3f6xVPUqYVHKEp1D7nUAFr/wCIYqlKQEroEhLsbeQ1tSFSTGeBZi8IpIoSpIA1UD0f1tEpaiTsgCwYgg2IIGYM49ItxOJWsZqBJdkNd6O+33O8AYGY6RQ9nsdeujU8jCXkZBWKQFJKNG+ZJBFLe+kZdbmhyhlFzQPvYRolqq1GNKDTUwtXhgVEqqlyoJGp6n3cROUqGSFqF1zWZgPWLUz1g3LHSD5HDioVTlcuQ30J0+8H4HhBTWYkhjTr199IXcg0xSpRV4xfJ4SuZYFux+saY4VCMpDMbsxrt0h5h8MtQok93H3pCOb6GUbMTh+DJQXKVFukPMHhlfllny+5h+vCzKg5X8/T0i7B4N3CizUIAA+ohW7GSSF8nDzXqlI/uH6GGciWvQIG9z9Wg0YQDQmvp4QTlbQDtoPt0hWwgf8ADr/nT/8Arj2JlPRHkY6AEQp4gr/7cpSjZ1co8AQ/mIqxE2at801jQBCEa6VmX3doliJDBpExTn5QSopKej/XtAy1kFnchIJHUsAAw1J9IEng5JzrnksxuMTLSQF5gDzzAPmNyzCw9WgjA8QGQcrBqNQKo1z+bTK+msZnjM9Tql2BSQ4sdSaBiCQR0YRcnHZpaJaA+RJdINS5dyDcDpXzjRWCcZbWMOM4rkF22vfrYGkZfGsUyxUcxHtovm4kmWoJUPmSWJsAFAirHo0BzkElwH6dWo/jHTpBh2HSpwUkEMkqSQXtmBFPEa9YrwnEQiaFKdSU1UUivRI0JLeZgRc5gtLZaliK1IbKP26RTLzLCUp3KiVfmb5Q1qVjorJQJXiMrFSS7JLHQElywaoofAQV8MlUtfxElAyqyihWUKcJ7C5PXUiA589RUmYZbgApUA4or6XjsNOu4JSAzMAQ1qC4tXvAkrMh9JAKR+ZZZR6OKPu9KdYuCs4ShwEKLkijs7u7UgDB4dgFKL5g+YEvdiOoaltIknBzFnloPoNAOv3hnhC8kOIYoKUyRyhgOw9tC3Bmqg/5ie3NXsbFrUEHKkZSag+/fpAMpbOCxBP/AJGJNjoIAcjc0PjpF+CwfMVK1tdugjsBUglqdY02DwzgUH1iMpFYoGw3C5ZrlZXQO3jB0rCpUNPpr94Ol4MO5PXWJy0JqG5noxNdB4l3hLGoD+AM7ABhQ08SPCG0hN3IDB/36R5g+HZUs3+S5J9YvlYEpUpWa4Zm2c1Pi0YCKDOAUXBOzJFNy5bpTpBUutcpAvzX+vtxFUpKwo5iMrBglNXb8xJ8qRBWN5wjIR3rRWt/rAYS6ZMANRYX+n6wOjEB6LN3bT6R7MKny5H3U4CWeo3NOw6xQvBVcKNmAIBAf1HnAMFfx0v+Ye/GPICOCV/T5iOjBM6rHqILBKTlUCGLgUzN3GqYHTxJANEkElCuoypAQGezB/74BzJIScpIYqua2bNtZqGPMHIWJhUU1OYuSBVqlV6VNO0Kzy0tzCpGIAJK5aglhlUGID611aoB+0DjBpzJTLnErAzAqAdg5YEXNbXifEFqSlylKk0VYqANKlTitd4SnGF8yAkVNRmBB1FFNDR4K+KQ7VxBE5ORuciigwCiP+9jmaFSk1odP2rvaK8Z8SjJSlSmUWFC9XSfDS3SJcruHAJbqA8dGms4DBVwGLQGchsx23FT6QRgMGyGvZ27xLEvy1CgHL9h63eCJK2SL1Apt+avWOtDFAkU6qNO4cjwekWYfANVQJIPiRqH1AD/AEi0LysAKgXowb20FICiwKgQLMfeoggOm5UgZQzD2Pp9IpQWTmCiQXqTUkU09IrnzXUkG4P7OfERLFMiWlA2+v6xKcldDpYFOLWqrByXYDrSIYPh5oqYwHU28XrE0pKlUU32trSHGBwwetTd1AlXqPbxyzk7KpPoqlyZCvlQVqDAkebOrTwg4lctDAS0JP5Q5bo4F/AxdJUczcx35FGj0gxaqFGQmhopgGs1a9Ymx0n7Bkz5yAPhusNXMxbUuXAbuIsw2MmLLrZB5mNGD/mHurR5hwcvwy4ZiRlLXAZ0kfXwhkeHUdByqq5KK1cfv5RqNeS7h01d1q3ubsa+Hl1g1K0llIbrWh2qaQpUhUsuucSLCXQvpVw71qXEWcOxalqNVoD8oKQw0Z3+VtCNbwTWGZCuqswuGqzPWzv26QNxHGJkIJAcN8tiaaa6Xg2cgqAyzCGYEgMC+x0p1hZiJCQ9lOodToHd/o1DGCGYNalpCrOBQeJN2LR4sk0Ytb7uY9k4hmpU3AU4sxd4oxvEkIGZVG216NrAowUG2Pl+0eRnVcemEul2NrW01jo2wxlJc1pR2Bobcr6atY/4gjC4mW9ikeR3JLVb6wJhFjMrMWcu16MQ3ZlU7CIpSUTCaEAOKOC9vs3XWC0efSsNVNOclBQU6FVCCBZJAcm17QJNlFR5gBrct4faB8OJylJUXYN/MKiuUAN6hhHmJmArBUSlQDkasnendn3tAUclaxyezZYAKSslNSkbaulh1izDS8wYba10J0rSFmOQQpwCkK/KAwSW2Ihnw0Kc84QBUqNWuOUUdWgHWOjTWQpdhkyYQyB0B7M7EXHjBi1OkdSxO+tKe6wuQTmcrWQUkAHRmALCztaDgQz0b9tfKOpGZTMnmlg+poLk3HbWDgooym1NC31FawEZYJ2Fu9Kd9RfptF0hToNSybpsxFAHPd6aQDDjguGE0qWpgJYfo92eFGLnFZJvW3vc0hjgpqZeDmFXzLPoA4pCjCYRZmgtVwUvazVI7xwudyky7VRSGvDOCrAzqSHJzEOb2eg0HpDaTLUk5MqUmpcKoddQHPt4sEyY1ULNnYCh/p3GrjyiuXxQrcCTO2LpKSO2aFGsM+OsPWu2Xpd7GPXSObKkmlWrQUr2MdIUFOUCyilWYbbV2q4ajRRj5xfKFKCnodw9WNjSmU3hbNaaOk46YkKtSxZgc1nDliPC8dhcWZkszFgoSX+VRehKaEFw5hXjMejKlLBJUy1AXqKD0MKl48qAlJUUS0FRWU1+Yksl/wA16m0K8HIpvc/XRrZU+SA4Kio6qUu/9yrxEpS5IBBBfK55joTWoDwnweNQmWKkU5RdQGnc+GseS8blDpyyyTVS1HMR0Qkk23gJopGaq2aCT8RyFrlkO4DGld3qIvxOBTSnNe220I/+tLXKIRLBamZ8r6ks7+se8Ox8xDIJP93MADaru17w9lVK+EOjKYuezGAsaUrdGWzVKX00ETTOzOkgMHqH7uPrAEqWskVL6Fy9vUfeDYx3wk+2joI/hVfz+sdACYGbNSioAGZnBUzM7sdy4btBCpYnIVlqQMxHS9NDpSKuJcKTXJQivMXN3p3inBSJiObME0q17Q7jR525NJ9kZcxWZIDMnUlqtVibVo8R4jJSBmSsEkZc24HXdmFeneKBImTVHIXGtxp1o8W4LDTASEozJIdTmnehd+orDKPZeNewfDgggrdyzvsG5nrWlDvE/wCKSGYUuCaODYwRPwyVTClLj8oChQGwAO2hceOsLMbLyjK6XBsLjcdqRSLyNyMZGLUV6EE169em7wSjGZVqCgMrkparObXtGfw00j7QW6wl6gM7mlN4puCaH4yeZ2PK570B10d49w4M1QSASSzqrUsHYdqkxmuHyviHmJfY6vZ/GNCrGplI+DLB+LnKQoVAAGU9ySSB2hNTUdUgxiryFcQOdaZMsnlHOX11A9IIwACZjKBIDXNX6KHR/OPOHS0y0B3J5s/TV3fpsYN4auUtipKlLKgKKDAGp5SOhFfIxx0kqH1Yb2aRKhkl5zzXBNLWNzevlAU/GpE5CbkpJ3AUHDgtSji/hrHuLnkDMkEgvQqLuADYi7NqfAwrx5CUc2VBFRViKmxe1zrfwgth1PiwvG8QCF5mLKAdLapo43oTb+UQDjsWpamcB1EEA/lSGOtT1hRj+JKNUqKgBVwB2KdrkdYGTjlEqqWawFK2bowjJ2c8tS40gmZiipaiRQlxZwwAvs1IqEkEnIAwJuWzquzMdoXLxHIoEOoqSBV3BIIJ6PtBmPRU/D5jKZQA1YgKPcFvWDsI7W2ol+GxaVOFIoNQomtqgAawXIlyVlmynYX/AFfeFJlBalEcpBvWouCG1aHMjDqygGancEhJv3gbUisVSwEypUl2KsqnaimUO7fqI8XKUnmSon8r0NPfWJKwKyC8wKKgHCcvhQJELpmGmShzZsuj1S3UkOI2BnDuqD5fEiggEo9U23vB0viKXDpINSaim8JZOIZ0lVWcAlvVix8NomiaFF1BaT3SpPi1RBKxbHZ4jL1/WOgJL/yp/wB4+0dBsezGr4gZihQhIDEO5OzmJYiQ6kkUJCnF7ChhYqebA0v5QVwqcyyWcm1r6xbo4ttZRLCD4fzPShowPneH2AnAhwAhKgUl72ofAtCfEBcxSq6Bg1PPeBpaVzCQh3SHU2pswrtGbGbvIwxsh0paYADcq0YOcouTS0K8eJYTlQFKUa9h1a3asOFSUsjMpJVQlIYlKtWSfqXiudJIUEZjkJ+Wg78ohFJiqVYEmBwsxasoagfmLeUN8QglKSoBSgQyUAkU1OpgqbIlpKCJYyuXVdT7DX7RGUkIZSK0LkMw6AQzYHNyYDjsN8uVR/qpcu9dGA3hgvAkSU/DBzqNwAClFwHFAeo3jhLCpnMxQBmLgEEC9/QwfgsWtY3VUkCgYl6donbKxm9v05YKjFqKShCGBIJzGjjQdOjgGGGESUJJICSaACrvXdhru0djpMxYIyJILC9Bt8oPlA05C/kzjN8oAqliKg0ejivhCtjeRpZQwE9UwZUrU93/ACtqGBue2kDYrDoNVlSiq9gBqzBTWsKRVOwqRQTZirUIFT2/l7mBpkrLLKlEhLkAu+jmlh9+0TafsnKT5/s8ThzmoUEO2hcXFAXBtfUxdPkhrh6lhQWFo4TkiSZiE86qB9QLHoKO2pgSTMzoZSuZIod9GJHpD0Z1LK6PMPJDAkHMDS1g5EdgJqkTnDEEVGrK3r1itPzga9elACDV4Nw+GzKK0ywoO3KQosKVSpmtvDt0gwvdbCpvDASky2BAAKdTlDU8AOsckgAFQUiugzpO/KXKT284jKxEpLZVE1bIxDG7DxZu5g5S5a+ZaTWrj5i27X8a9YX+S0WixPFco+Q5acyRQv0FR5QUcenLQlz693DNpaBEYRkEy1hSbkK0J31BfzhZigpBBZQYMWqB+0FDOT7RdJw6ZpBYAvVv/GvpaHeGwKUgsHcVJNPLaEmCnZGKVMs1qCHD6PSGc3iZTYMCkK6EGlD6QaMq6Dhhk7JjoVniM3/2z5pjo237jbkfNpiyFFoMkJDBWu8dHRZnNLgdKmESiQasD4xFEkIVJKKZnKqmr7vHsdEXyiXRDiUsZZi25q11oWHpC/haXmh9Kx0dD9MEH9DGaVlSwFVD2/3faI8RlALCQGFKCn0jo6G6Kw+X4LMSgBCm1WR4JZh2qYuCWBbQMOzCOjonHgVurr2GJnqBIBYZNOgcQDgll7l618DHsdAl0WnzEOJaS4oSSD2aKOIIGTDIblUgkjckx0dAXyF1fkvyRWf9RY0FANAAKCBsQHlk6uz21G0dHQ5ofD8FUtRKkqJrWvYa7+MaBWCl5icgBNyKE11a/jHR0KykC6dhUBIASG7QJhzmUkKqFAkvqXUH7sBWPI6FfAVyw6QMqHTQgwbPlABLAB0uWs7bR0dDeh1wD4lAUgFQBPUeEJ5yAFAaA0D08o6OjMlrYSY0mXPePY6Og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0" name="Picture 12" descr="https://encrypted-tbn0.gstatic.com/images?q=tbn:ANd9GcSygzCX0Rr3lyUWtT2cGpujXGBRJHY7gHoHuAWMjrjSEH6M4IL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1809750" cy="2533651"/>
          </a:xfrm>
          <a:prstGeom prst="rect">
            <a:avLst/>
          </a:prstGeom>
          <a:noFill/>
        </p:spPr>
      </p:pic>
      <p:sp>
        <p:nvSpPr>
          <p:cNvPr id="37902" name="AutoShape 14" descr="data:image/jpeg;base64,/9j/4AAQSkZJRgABAQAAAQABAAD/2wCEAAkGBhQSERUUExQVFRQVGBUXFxgWGBgYGBgaGBcVGhgYGBcXGyceGBkjGRcVHy8gIycpLSwsGB4xNTAqNSYrLCkBCQoKDgwOGg8PGiwlHyQpLCwsLCwsLCwsLCwsLCwsLCwsLCwsLCwsLCwsLCwsLCwsLCwsLCwsLCwsLCkpKSwsLP/AABEIAMQBAQMBIgACEQEDEQH/xAAcAAACAwEBAQEAAAAAAAAAAAAEBQACAwYBBwj/xABAEAACAQMDAgQEAwcBBgYDAAABAhEAAyEEEjFBUQUiYXETMoGRBqHwFCNCUrHB0eEHM1NicpIVY4KistJD4vH/xAAZAQADAQEBAAAAAAAAAAAAAAAAAQIDBAX/xAAkEQACAgIDAAIDAAMAAAAAAAAAAQIRITEDEkEEURMiYRSR0f/aAAwDAQACEQMRAD8AL09kIJra7q160EzEHNeXSO9efnRz2FXbo6UOlzM0PZeZr1bpFNsVkv3s1a3cMVGg1S/dAAigdjCwe9XvXREUKNTAHeszfk0wsqqZo8WdwrDTEE0zXFK6K8Fzaeax25ij270JuG+pbET4BqrHEVfUXSDWAu4oHo3sCKl54PvWmkWarrLRmrQiW7E5qzOZiqNqNoqqjM1QkGfHVR61lqtTuWhNZamKvcEJUZG2Yper1rvaporWDuqqsADFKwujaxru9eMxJkVnasyZrRr4SqJbMLgM5r26uK93l+K1dIGammFmVq6RRI0hbM1gw7VvavERSythdhVpNoirXLxrFmJ+tZM5Wk5ZA2RIJrCwAS1ak9ai2etUpJ6CzL4FSt9x7GpVWME18EyOlJHclscUdqN3Tg0Otg7qz7EhFhoFQ3CaJ02nBrFUMkdppOQjFb0c1jqD1re9bEGgtWYWl2Ewi3q6lu/5p70LptOWHtWly5IgcihSGh3pnFetqjNAaRzA70Xq7ZVR3NVVjNbupOBWbEBgTUs2TEmp4oMA+tUlgLNnAbNUW0OtU8Pfy1bTKWfPFUOzX423Aoqy0xNY/ByY6VVb/mFO6Bs911rzCK8Fvv0oq6smawW2SaAsG1EmidNppWWNa2bIYxWerQpjpSBOgZMyPeszYIGKKsDk1LD5NHYmygtQBS7UKS0U4uEnisTZE0WFi+wjLgVq+neZNHuigirai5HtTHYA2Kiial7zGB1rZLMYqXkVktXMxVLl8Ex1rJR5s1pqNNkEVl0Ywu1alftUN2DFZbiBFYfEjJ5q4qgGPxalL/26pR2Ci9yxCzM0Lb0xYzXmpvmQBkUbYfgcCskwAUBDVH1Gw+9F6ggNigr1iTNJvIFSpc7R1NDanS+YDtj7daa2UVRLSMYPr6+lELam288sVzyW6x6Ac00mAo0qwCBWel0sNPM010+j2g15ptPn61SihGmmtDFE6mxPNc94n+JbVtvI28gwQJwfeIpbrPGr16OQh+i+3NdkOFs0jBs6X9uRBDOo+ufsKXeIfiGyPl3OB2Fcxp03kYgZJMYHuaY/BtoO/px35lcmYrZfHitmi4kH6T8TWx/A4B7AGPfNdB4f4tYYfOAT0by/1rk7Hh+8ZJAGfX862fRADqcxJMD+sA03ww8K/EjtLJXdAIM9qyNqG2kVydglD5XdT2UmPuf8V0GjvXR57pBA/wC78oH3/KsZfHfjIfC/Au++09hSjWfie0jRJkdAJmsvE3dgS3mHIAgQO5zH5+1crd0cS0THfv7/AKGKuPDGKyaLhS2d1odSLvmttPccEV7d1xMg9KUfhy07qGBUD+VpBBHUHHdq6pvCQ+VK7/Rhn37Gpnw4uJM+H2Is09zymiLREUrvXGRyjAjPBrfUPG2K5Wc1Btxtv1oS5fH1rbUJutyOaF0tgmMUmxtFm1EkVfV6kkgAV5qNEd2KKt6UcM6q/Y/3PSnTY4wlLSBNGYYzRdwda9t6LazBsHrWzJj2qkiKAdQokVpeEgR0q7Wd1DtcjFNjPb04NB6q0x9KPs3hOa9vNub0qJPFjEP7O1Sn/wAIVKy7P6GJluHdFHaq2dorMqNxj1rdpIimkhMxtr5c0RaZSMVjYWSaL0FjOaisgQttYNAxHtUtZuYAgyccCmOt042yB70s1/idrT297sFCgcck9gOrelaU7KaZ7rbnw5LEKoEknAHuTXznxj8TvqGKL5bUnj5m9yOB6D86F/E34wuawgHyWh8qDr2LnqfTgfnS21YEAn7dfvXbw8NftLZrGFDXTqBAH0H66UfpdSAeZ7kmV988/SaQWrmDEDPef7ccUTpweSYEc56dsc+9dVmg8ueIgmB8oPAESc9v1969s6tnaTmOOIHbnt+jShLLEgBTBPv+f696PveUBFOSc/qaLKQRc8RbOd2cDofy/IUdbsMT55kg+UYJHqRxXlq0ltQQRvx2x6ycA5r29dM45B57++JjPQ1KLHOj0YCblklYxhQPqT+fNNbdskkLEwM5YDuB05J96R6XUnaIYjaJgq0DpI2nJP67Uw0hb/eGTEbTPmdvRM7Y7DPem8DWT3X6VN62yzhiOYmfoRA6R1zS7Wa5NGoS2d11t5m5sDACQAqkiczwCeJ711rqSZgISFJBywxmTMqewFfNf9oN9hfVULEMsCJOVnnOZ3CaynlUXrJ7a/Ht4MVuEODPlbaYE9D2/wAfd14RcW+Q1okSYKg8ERwfb+hr5hcvbuoYjJ2gKY6mODPWitH4w9sEIxBkMIaIYdR1mSalJrRPe9n3PTaEwPiDcOzGSPT9dqy1vgSP8jbW/lbg+zdPrSzwrxy5c0qOHAdgJ3dD3gc9O1FjxKI3wxwCVwJMDg+5/RpyUJrI5calsh0bKNpQ+4yPuMUJqvGE06DcJboB/U0NrPxJJ+GGIgwe3J6dO9K/FPwq11fiWyZydpkhuSAp4Brn/DG8tmX+MtlfFvxcS5VcQJx1B9aX6Dxdi0kmDknvPEdM8/b2rntZeFtirghvlMkAiMge/wDkUX4LbN+6tu1PIJJmB6k7pJx+dW4JLBtFqCpH157qXNjTk21nMxjiaAvKQfSrINpAA4AFZ6vWYiubt+1nnTak2zM3enepdQGhfjEZqov8k0+1kHtzynFETgGg/glzRV1yFj0qVbET9pr2l/mqUDo301stcNM7WmkFeoq9myB5qrpboFwt7Vl3ii0gY2Y96YeEkE5qtzT7jI60LbDIYOKlcqsPRvfvKpM/LBJPavhH4j8aOpvs8ygJFsdl9vX/ABXb/wC0Pxc27Bt7juvSIGPL/FPWOkdZ7TXzM16XArXY1iXXNbbYx9qz0q5it9Rbj/T+5rqKNRIEQeetH6SwxRiOkDB4M8ziBH0pbpVzge2B/cj+tMGmA0ekwMZ9ffoZpFIKVwoEAs5B3SSI/PNE6ZFsDe4Mkbs55GBB4689qWppwbkLJUR3k9vamG5WlWlm5xwMdifTk0ikbeGw/nDcSSAx+hAOO+Jx9ab6jTSQTlYkdI7RJM/WM0qhhb2i325OBJMZg/YAR9a18LtXF3bikjAlWtr383G/jsPrVIY28O0y4Gfcnbnpy/t/Wuva2qOsEdDIM52jB3SIwOM0g8MRiynZCgSNg2429ZaePUf3o3xbWgWgqgxzEzHqT17ScT3g1DdmkcDLXa0MwRGUMR5mJyB6/rp61zH488LtNYWWO5PMCWgAHmRzMRwIzXmh1h+LJiAGOIOB/KDx6VyX4z8dZ5WWBYy8tMgcDHSh5Bulk5W+8NjIjb7gU7/Cf4cGodmYkW0gtHUn+Gf9OtJdLpS0ACWJAAHJJwB967bwrT/BhA8hfmIkAt1g4JgdaTwjKCtnYixaNtVVQuyNoUZxxnqPQetK/GLpQMMhuk49/RvqfajdFd3ESN3qc5+p5/0orxPwwOjGckYEnMTPT/NRR1WclpvCnJF1Tz1xEjmR06V2vg+sbZtumDEbuNs/8v6/yl8NhFFsnJk/KRjqAT69a6nS6MbfMRGAMdwf0KfWxJ0J/FPw7Z1Fpv2iCV+S6uD6AgHJ9PX6UB+Hvw4tg7lP3/zW+ptIl3azmC2YMKxkQCPtT25Zg4rKfHKcaTow5l2eAfW3D9aXXLlF6q4VyeKTabxRLlwqORXI+CcFbON8bWRhbaRQOofaaaWrO7il3iAmR1qVozZvorsjFEm2ZmlGjubcdadabWDrVodFYqUR8YVKQiXHYY6VLNvk9uaJFtuWGKvp0BJjg4P9vzrhik2VZTeFI21fV3VeMZrPZtfvWOpsn5h3oyvAPlX+0XWh9aVH/wCJQhPqfMftIH3rmhRv4jvb9XfaI/eN9hgH6xP1oK0K9/iVQSN1oP0emkqOJcAz9M/rtRviHh5tg8TEn0BPl9MgE+0Vn4Tp924HqMHnOIH14rW+7TtfhhAPqMiT9DjrNbFCrTakhjj84+/cUbptSCpEAR2MyT9KWXAJJ6f5zRuiMjOBwOfsBUAg3Sa3buJOYgdP1/es9PeMNOZicCPyzNRkA6THpx24/vQjkknMek/oD2FBQemv+GRnaJ3EKAGJiJnt7zRyeLqSGxM9Hbf9QuDSC2u454/M1qGAIIUTiCefWBwBTFZ3Xh/jOGkE8HMnd3wSSc+1Y63xEszFxAAwv0ECOvr+jXLafXsjbxl8ZPCDEmOAe3WmS3f3TNMtcMgn+w9Kn00TwFr4sFLsVDYA29JMYiIOQMelc549acsGeSWEgDj2+kV0XgdlWA3/AMTiQOTtnP8ATFC/iu8rMUBErmFxHvGD15JzNCFLQq8GuKgVoBOYJPBIgQO/vTlPEBgnJY4AkTPQDrnP0rn7dslCQOO3JzmtLF8x80Y6QPue1SxJ0dGfHNgnAb7ke9UX8alAxDE5zJmTEgYPGOn5Us08LAaCD3GKW6z5iFGAenSc1SHKTOm/D3j7X9SvkxMsACBBIGe3+lfSfFPCbt/TNbRyriCp44GJFfP/AMEa3a8bVtzkkAECIgMTzP8Aavq/hWuBYA4PT1xz7U+pcXjJ8Tb8R37rCzegtblQQM7gYAJn7f0r6db1SkDOQK5b8V/hc2vE7bKJt3juGMBhuY/2I9qbIhA9a875k3FpI5OaTTov4rclCBmue8F8BdHNwn5qeI+YNWe9wK5n8ibVGTm2H2ARgcxNZXdHLSa3s+QBzyP6Hmr3LpJJjFZptEg1rw1TJiDWZVZos6ogYGKGvoG4p92x2abBUoaB/NXtVbFY6ughECvuBGfQ1s2nACquCaGt2hJ25BE+x6j6f4ovU6dgdk8EEExMEAiY65q6jVopAi223gnpRel8xIbvFes/mjsJrJ7wSWIwykezKJX7iR9BQmropI+A/iFh+16jbx8W5H0Yig7T5q7oSZOCcn3OazQZr10qRsPPCroUwSe2OR1n9d6Y61tym2YKMVZTyZA8pB5HzMO5mDxSHSk4jmma39vHPHA5B3Znnma0GI7yEY6jtxjr7cfeiPD2JACkDPeD9DPP515rztIHGI/v/cj6VfwvyndiFkjgyT3HX64qWAT4p4g5IUyYGf0T/ahNknP55/oK0jcxYmOsnj6etG6PDSYBA/ikT6zmKB7B2shRxJI6jj9dqzDywHtR2sumdzEZ4AM4+oxx/pQ+ktkmWG1TyJH2mkNhF/Tkp5DMcgdOckcyY6058CQXLBLwPhyATHLA5B9BH5UFcChZwPt7ckR2MRSrUeM3LYC4WCTE9DxMe/SpHoPbxA2CI5Bgeg/X50tvaoHduJG49DOCcyeWPOMUJqNc10kt2x95ED9cUMbn5VRDY98O1yKfNlSpQdgIIMfc0BqnUOdny/w9/r60GG8sT6/2qs1LCwldWZnNN7WuR4NzcWiBEd+uM9cTSAimWi1CKoJksOV9O4P5RRY0xro7nw2mfLI6+9fSvBvFxctIVwyyPSB6fT8q+Z6jw+QLiT8M5BiR7H/+0Tc8bbToVG4TAxIgsDDA+4x7mmnk0ukfULth9RbUx50k5MAjgwWjp3pWoMz9/Svm2v8Ax9qLg2+UKABgHcQBmWJr6b+HQ50Fr4qhbzDMkExJ2me5XafrXD86McSv+HNy5ybaPR+fzDytWniPhWzHToaP+GTbWDmYoq5eAKq3A6muFJMxoW2tMSgkY4NTUoQgA7wTTLUXS3lAxPShLrMPLW6ivsDHUaDyqo9zS+7Y5j+HmmF8uzTECrtdtqvSeorHkaWgOe+Ga9pz8dPSpWH5V9BRsE2ANmCYJHT1NMdVqi96IxsQT7ATWLuL3mzDDhe9EabSOgQsYbgboBYCcR9jXRxqTWimqB2sPk8Rj78UFr1PwLm47QE3gnoVzP5U5cI4dPiMvZwJ83t2muK/2k+IhdGyIzSfho+6BuB5ZSP4ScRzzVKKlNRyUo2fJnM5OJP9f0ayvW4cjsSPtWiZK+4/MivNU43sR/M39TXtGpaw2D+vSt0u4ycE89cT1+tDWeo/XT+lbI32/qZx+vSmBXxC5vUMeVgRyYz/AO0CB9RWFh4WZ5/XNXviQcHkA89Zx9wKjGAAIjp1oAul/MxJ/If60VpDuaMdcnj6zzS5Gk4yx/vW63toMDBxM4/1mKQ0xxqESPK3eMjMAk8TJxFDNrIEcYyTIx6QCxA46UOGRHtEc+RjAAABcyBj+UTJE5obVWW3FcnaSveIMQYxUlWFanUDaCCCJ7ECYBEmMn/FJ9RcLGTzT7xlR8G1t/4S3Hgz5n2WpIGAf3Zx0J9655x+v19aE7Js8S5FWF2qskfaapTEEAgiqvc7VlFTbSoDVdQa2S8D6HpQlXAp0A/8K8cuWlKDKNyp4nuI71jq9d8Xg47EzgQeecHNLbVyOk+nFdZf/A2pWIQPuC8EAw0cq0Rz3NJyiqt0FgX4d/DQvRdYqbQfaQCSSRBgjiMj719WsMrKHH8BA2+sxFc/4D+EjbtCzI3qd9wZIBbECeYAGa7G/p1t7VVcYLH1zn868r5EnySf0jKWSJqQGzjqAKob/wAUwRBGRPWg9apZhH0+ho06BgNy8gZ/I1zKLTwTWQvTeIICA2IFX1moWNy8jP0pF4pozcYujZGdo59SO/ePetLfBDHIMfTrVOMkOgq7ccCT1PNLtZpFZhnnmtwWeAue/bFUFk/Fn0jtyY61mou6JQs/Yz3/AF96lOf2BP8AzPuP8VK0/FIeRtprDEQimeQFH67GtL968vNy3d2gYaJWOQxPX2NUGhuKwaYQrO4EkjIMnoP9aB0ml+IPNEAi52jJXM8sTnb6Gr7STuLwWo+M2e+XgoNrBmB5jAPAPGZrnP8AaraN7SO9zar6c4/h3Tx7nkAd4p146biuLlslQDBEAq3kUn3PmJ+tc7+PbrXPDrrGN0qMTuywlTiemYj7VvBLun/QynR8p8Osl2EH5GRj/wBO4Sfodo/9VZ6jF554Dv8Akxpn4Npfg+a+rW1uMbEspGzchO87hiGNpvUBqB8V0p+NfYQQtx5HUAtIJHbpPf6V6KeS/QrRW0ZwLj/DVjBbbOxe8dfXrAxXviWgbT3biXQA1ttpAMzMEbTOZU7sdDmOKy8Ht7nUuN1si6DAnItuQpxyYHrGeldNf03xLWnvQB8Nn0LNP+8t3LJOmeGG2drFSO6rPpTYznbCl3KKT/FiZVmQyMDjG6CfpWGo05yoAx7D7TW3h1plvCCRCFiPQj1wTFO/C9Gh073ZHLq4wIKujCIHJSOpMzQ2Pw54wlm3Ikt8TrEJI+27HfE96Dv4jvE/fP8ASD9a6XV+Hm5bQsxIALAICQQzOYHlxCWz9StJG0e+zeuk+ZXt5nG1xc8sd5VY9jSsQw8KAV7l590ae1agKM73CqmSYBBJJHWG55rDV39odxwxHGJZl3Mef5TmOrjNNvHbT2dCLZ+a5fDbYzgFU4HBW2nBmQe8Uu8V0ZF2zaO3bbRQxnylgT8XpyNm0/8ARmoT9CzDXk/CackCwoyR8pvA+5kER7npVtLZ+La0sQCly4pmRIBW5giZiYnGXUetaLpxb0wv313C4R8K3O3eVNz94+07hbG4gQZYzxzW9nWE6cMVRfiXQoVEVVAIIB8gk7QW+ZpMqTMA0COa1Yh2BMwxE94MT+VZCtmX4l0gcu8D6nGfrXt7SNbJDCGBYEdQQxUg+sg/arGYhq3/APxDuXP5KP8A7VbTeGvcHlE5APpJjceyzie9S6hCW8HIduOm6J98f0pgDqKute6e3uMHAAJPsB61lJpgFaazvYKDG4hZ7SQJ/Ov0HZOFEfvNkGTMxAn61+e9G8Gvuel1LH4V4CRctW4j2I4nPmrl+TG0mTIY27AHxGBO8lQJ6xJOaJ0is4DkcyG6nB5H0pDpfEHm3sEmYIPAMCeOu2eexoHQ3dV8Vh5iuVMbSAScHyk/X0NcE45WDNnT65E+GI+aQfUiZAA6961F4kkONsrxPoKU6d97hhv8pAYGAACQAAD1zEe9E+IbjdJVHhSQWI5MYz0Xua0UStm9/TlSrqCwjgDIO4j64496q2khiQDtiY7E8g/Wa3TUFbe2AVKRAJA3EtkTknjnNYWdWM236CRkweIB64qnBNUDdldWfhg7DDHAPT9cVXRWfITyeN0wT357SaK1ThmY7ASoUkCZ4En2zUMFFC8wX8p3ZHAj9cip/Gk8CovvPb868ofzfqalOmKgu34ibjKqbrarlyzCNo5yehgCOzUNpdQBcZWlj+83AYBjZmT7np1oTXaQHzum4MAACT5YKkcHncIiOesTWGkRjf3N5ptsTt4zbEep+QHHcUR4+qobYY+qZ7lxEG22GBJaDCkLGe52gfWuG/FmpuXiyadoW2GRxbJDLcADqWI4BVSszEzmcDoNPri94lN0ksuMkiBA7FpAgnnExmsNL4cmje66J8R7mWUsVVrt0p8NAvIU7rjgk4DHvjXjxkE/ThvDta+97Gbtu3bRbtsliLiq378jrvVnJUjICekHD8eeFHS60lGO26ouI3BhgVcHpMhpHrT3xj8Ntp9Vda0rAsttgBEMr37LfRowUjrjtTHxPSftej4PkhrZIDAA2wGQ5k+ZFMzP7xfWujsky7OZ/D2nFzSX9sgKfiqQPlYWriOMHd8rBxMiFIgZJdeHefR4AVRZUkeYGbT276eYkhwES8SMHPAxRP4E0CfBDJbkG4wuAszKQ1kDagCxHmyWbr6V0ngHgAtNLS67UG2BEKt1cRnjUHE9CetJyVg2cInhqNp1sqCLwR/hdBcglrqKS0iRtZZHsYaivENDccXUt2jL3NBcjlt1+y1y4YUGIWJGIljmuk/EHhcCxbtCH2khhgqNy+YnlYCDrmOpgV07aUIAzbZvbDPOLVtbeMGAzEKOwYjnFCmHY4Xxxlsp+xBgGGmu7mGfiFF+XzCApO4+pAnFTwvwAWrai4md1pwCZ232F1MhYlUdlXH8QY9KZeJaK6mtW8VB09hAxUADzrdAQdxuZQOwAM01PhRDWzuuPte62Rhou3Xtj3HxLaj0C4FK6iNM5TxzQAXbTuy7bbNdiCTPltWQcAKJFo/8xNz+WkH4V8DOuvb2xZUXN2YgM1wuoPMlZn/r9q6r8ReF3iNi5lXVrhJMMp/dA8nqx9xgUw1PhJsaOzp7YDOFUsPKN7osqzAc/vQgnJAQdsKMkkJZON8aFxzcvpdVbNtlt2lss5VApdgHb5PkmQDyywAIBVvZe9Z0zlS5a5cLP8u2GVFLRiCEyTnHPd34h4Mqqtq4GKWyYI8ytcMlncCJG7kAzt6jhgtX4W37vfwPKqCQObZ8oBBEwDjrFX2QCXXeCXtRqbnw1DFiSAHVpgZ49j0Fdf4j+FR8Rb94b2dbRurBK7wi/FbAwGktPckiYijHFjTs+o09y40W/hXAwVAt123FgR0RA+SOSvOac+JISVt24G+18RSSx8yYCgzBEFpnoUOMipcmJtnM6traW1a1akuAuwfMxVTuTGSYUMJySwOdtJrHgb/GTToVY/s+pVRvgmWvlSNpgkkIpGRz7jrvDdL8JmuXPKLBa+AIbC6dzGDIMNbHqbfB6A/hyTf0W+TdtIGtkHLRuGptSPmPw2t3hjjcJzVR0NHB3NpsK0+ZUa2ef5w0H1i5AAP8JnFYXrc6W0YOLt9Scx8lggdhyxj3rsfGvCUvjWCzbjULccm2qkfEW1d/3ttD8rm3dQkD5g3l6il3g+iRdInxQouXLx+B8VQUBa2ApcT8jwBJEAhWMitExij/AMHKpprm1iLpYMpwZR5gdQGtshz619l0Fsi3bVBhfiJsEbQFuAp0wQG4HSK+dfhDw9rxe3fBJS8LvmLblddyXN5GQwb4WD9j0+h6fUj9ke4ssfiKFIgCXCAGR0BXv3Htjy/s6FIx8M1bAsHA+dgFjhOCdvqwYe1EWUWzcS5Y3EXwIQ/LAB3MGORAB5zxzNC7GnYIJRmmMTIkc9ckZzR+h8P2shJJDBUUkCEhzuURkZ3HMz5c4FZJEmxurcukA7ZPIBGeBmCOGY/QEUbcPlBTdCQoxnP8RjkSBmTMmhrHh5e5vGMqBnB3HkA8RLH6LwKGuq8nadoQjJiWPA3Ecmcfce4AXc1g2M7LudFk7eD3IHUBmGf+SKW33CsXnyEExzMnI/0/xW6XtiAE/wAXng48wJYQekkx7+sVi2j23WHQAsQflIlpPp5QT9uKGSzcawyWMkYBHEKASCfqYx6VYeIsQFwDkiBAYYk+hz2zFB6pNhO6fKzbSBEABN0xnJMj1iKrpkZ2UmSAOnTzcfaMYGfSp9Bs3/8ADB/M/wBjXtNP/FF/4h+4qVX4yurEd3WLsKKHYF8gqWYCRJBHzDCmCBy2O7DQ3LdpL7Odnw7VgmSpjy3d0HIg/Dn3NI7WjRw1wOAdqr5SYLKIJiR/KQD1HSKJWyqWciN2yAV3ICqMQRB8ubgzBiMc1Kf2TErb09tbqgtFq5BJMj5kJcEz5VZIie/ORW+pAg/Ec/vGJXaGhlYQiycmFkdMrPWhlL2kBIZrV21cRmViU2/DCwQVDLASAY/ijGK11ltfhWltywBLKygHyxIPvPIHr3mldIKNNf4V8S0CrC5lVJliN2HG4H5WNxcnH8MRArzwnw+4u7cu5ZVSVChW8oYEEGNwPmI67iY6Cz37tp91oAkI0q85Xek5OIg5mQPLgjA3uWGV7ty3CBfIQoDeZIHB+YQ0QZGJ71TeB2XW3bW05PltlEGBPlK3IMcbsqIj+GmNgHcSflguJJBAO1ScAYjP1NZm0roJwGRoAJKsSE80EeWY46R9CNb1G27bEnO9YJiASoiDMjA479IJDT0MniNncpYf7yGVpMFlyRnptum3J/8AMA5zR98BmVd4YKtqOQVK+ZZxBDA5iPlHelei07m6vIG97bnklXQMp7wHtkepAPWjRq4e5cgQyDA4A2qc+uD9z9CxWAeMHfZVFJlkdSciSWJPsPKASeIUSKZ31C2hiSobkwT8gzGOYnt9aEvWVAtkAEBQBt5bnB/I45IFePrB8ELdABHPDEE5AWQJOeD/AC0N4HYu0OgK3TcNw7XO4noRt2lWEwTuUAnkBYjM1vqr5YAjJ2IGUThiHaFIO7+In/09jRS2DtcsCAu5lAyCQggqAc7hMHGQBAIk5toWNxtplbbFXUblJUBl3gqQewjgyxxFJWCOZu6DUPci0IYGBgbAqlQzliMEs0yMmJzNCanQPcYEy8FknMqSeisZPIbicGeK7zUKAEBiATcJhRu+bzNtAyCV6dep4UrpCGZOJyY82CQZYKYAg4Ijy4HFVkdHKeOaMWtqgwG+OT5c/vzOWLBQNqA5JPmHcLTazdJNlyWizctgsSDA1FtkAJC/Nv2SDwGBMSKa+IeBrcNxhtlwAGaGm4pVECW2xPl+aJnaQaE1+kuDV/DN0LaNq7atDa3zEIVvLtBBYOJDYMYFWFBV7S/HUWoGy4HXbMlUuKwXaREEDzFW5EgGYjimsvYe3uAV9KdI4YAj/eeUhfLIBKpIPToK73xnwtrmg3IQDNt4XO0BxwdwlVQXMddo60N4nZs3v3og24QKQAD5RcdTEBiMk7ehiIg0XQA/4g8O3LIG0XW2FwoJVPguFg/MSly3aJ58yIQBXC+I2fj2PiXCtoF0utvltytaVVa3btjdMEDMLIXzCa+o2dqWWQEEM9xgJhvM4csZj+JzOTII5FcJq/CWY3MQLt6yA58zNvuKDuzwts+h5mIFXF5BM6bwOwrWluCd72bSC8Ns3Ad8B4OCGVZMY3Lnsw0un+JbuKQUUxAnIKblEYkNyYwZEUl/Dj7dPatHhxsCv0VVM7oOCCGyIys+h6vQ3sBiILDzcggQfTDZA69DOah5CwGxpyGEkKeArHaWYgcjke3+a2sKwRShwtxHzkecAP8An6c/Shm0QF6ZwoUHIHPHPMAE57elG6JNzAwVgXUYboKsxxExncAAe6/USkIOfyC10BDwDnGSojt0n0pRZ07bbwcDaUn+GSwIZmjJILHHpOM0y8S1ahEEx8JnnrlVDCY6zEd6E1dwIzrJY+syNxLiOTzAj/IoYALXDBIBVgPLIGWzMAEzzEETn2reyXNstEBFYFsGYU7RIkfNBAPeh7QhQwBMhyI/nUjCr0wTJ4megFWXVO1u2FBIJlx/BOBJUzyf6mktiN7uiPw9nOOuCzMAWg9dsjn/AJQa8tPEIMELcA24JG0kAzxjriM9qrrdUSFYEBkbcFJEgeYq3cS0TnEjmr2bgDs0eU2mbzCBtYLiTgAQwHU7aYjz4B/mX7P/AJqVTaf+X/v/AP2qVYsghS3aRdpsxPKoTuGQo+aFEwRFTxHW2otqqK+6CACcAhQS20zMqeI6dKU2LDHcWDQMgnhcAqAORO1x14HU1ug3XQTAkl/vkwZGJWYrnsqwrVadWQFWYFWaWVmOWLSCRJB8zCZGRyOu/gxbaraiC4IyRuEsCFbAPPM+3rAvxd5+Iqsh2hXOWDQTtZ2Uj5htPQ/U0yvsLdpjGLkkgDJ8mRA4MlojkxmhYdgLvD7+24ZJgt7R1xEkEDEHBBHINObF1i/IJuFmyATKj+X+JeKV2FEDaCuBBJPP8Mn69e/FF6bWbhaFtd0h/NMlSJkGIGNrE+1NOxrIWVIa5Ck7yxUTmAclR1EZEfzHvWGpWCbkiCRBIgwS3MDPmnoeR3rdiLbWx5juUsSx824xnjMdhEV54g4IXyyxCzOZ3EAsRyTkT7fWqkIK8Is7LjcAXXkH3+YHHRv/AJH3oQ2AvlGAAjTg428DtMfWKLus9pinwtuwB5k+UlVLBUiCd5fqOF5rPXuGCYmY4JyeSOYkce3pSYVgy1ljyAbvJb8zTydoMZnvE+0dZoJxKzgt1HVfLuIJBhhmPpRV+8z7HbAZhMxHwwzCWAyceY/0rPULCObPntjawKnBBY7RJ5HywP8ANJ/YbGXh9+PLgsUtsoAkS5EmeOQT+fNU1p+Gc+clmYAj5kcARHcqTiOCeJqeHWgHBlTk8x5WBhlB/lCrt56VtZlnEndERME+Y7RxjBDff61pHI0wfXaYHagaVHml4nbzDGO5iIkQOaXXTuvohHlIfziQV2spQkdASVEDpu70fY1XmuI4LDfsB7KTnb5ehafWOYrC/wCG/DtoFkdPMR1mFPcwdvsal7A1fU7rZI3bkMDpuYAGBGIZTjsV9hWev0iOq3NoZbYME5ZQSCCh6AbBIaR5euCMLtwoyhAGEjiO0EwMk559utMW0+wkMfK8bQTsadvyqywRxOSYB9RVJ4Gsm1u6vwbiwFARiwHlIJaSTmQYP50m09sgqhAkqAxwPMAo3ZER8sYnJ9qaW2PmDqDuweJ2gfKMZBHTA+9Yaq1K8GRIgMBO75YERuAg/wCaTdgLNWoKgwFkedM+YXPiQVHAxJmO9XveGAWLalWa2STcBxtBRgMkyY+YGD2NH6tIMAjCiBiGUAyVB4zWRvMXKRIDQxyPLsIIAnOVnPcUZsAC3oNjC7blrNsbds5VpJcMo4Jcx5cGB2yybfG5lALS0THlLW1O7mDuAmeiUMpCkleG3+XmcGFYYxIBivbjbggiEC7WJHEsSZM8zBn2qv6Fl9bb2Knlc8GO5Dcdp27oHdqaWh++naBlGLkAkgtjJOQBJH9JmB7eoXbDZjzKSDI3blPTPIqa+8FBceabawy8Qs5A+v5UIDEn4pvLMl2mSYAJJRZ/IfT0quuLH4QwWKbSY+YjgN1HETnpV7ajfvIP7xrbg4xuUNEx0YH70N8UswzkFtrA4IAaFyecflFIkYaN1+D5iNm0T6TbbdzB5+uKAsrtMMvLksRgAus9OBukewAph8RQoDbZkkR2YbcleTjrSx7Q2lpMKDuAg4UypPWfmH1GOtNjJrfDX+K0nO0bZkKykgkjB5Agj1NEa/QgL8Ni21LIXyAHfBUgAnKmfhxP8xqutfZbWFyUQEsTgSR0IiBBB7tWdzUOQHn5WJPJxBke4Xze9OgwU/a3/wCAf+5v/tUrP42o/wCJc/8AZXlO19BYZpNOrblIw+0nuJE47ZJpfpdIpvKpyE+IB38h8ufTP3NSpWS8A9fSLbDAceYmeu3YQCRkiScUyVosKwgGFMDjAxipUoRL0K3QfAuGACHGRgwDgYxFFaPTAIt3llt4nIEm4Jg9Ykex9olSpjsaD924gnllUY6CG47fItDX5LQTgsUIxwefrmalSpvABvh67rSE8vNtojKjA+vrWOsn46ITIAU8DJYXCxMDk7BUqVT3/oa0eX7mGWAAb22RggbJO09JIrfwuyH0+Rg7QQOPLuIx75qVKT/6PwwW2EMCTEGSZyVJPpz6VWyIDMMeZUAGABPAA9qlSsfpGXh7pLANyTJJKgkkmRtTGemaI/EXmgHq9wewQOBHbifrXlSul6NPBct8gg88CDwJMSBxNOfD7xZG3HdAUiehzx1nAzzUqVHG7sEBtbhp6s5MmOyAjjirWPMMmYt7h7+cf2qVKYwW6gdNxA3JbkHk/MMGZxj8zTMWwzkcblQkjBkAtyPb8zXtStIjOd1d0i6BPFxe04BEmOvP3oq/cKoxBjzv/VOe+MVKlKOmSe6S6RdjuD/8cZ9KNdYUp/CUdo7HJkdpr2pQtDNLNkNbsk48qDH/ACu0f0FA6i3DYnNwD7g1KlaSEH3Mkg9FMHg4x0+/vQmkGGTkIWj7cHuMkx3qVKQAfiJLNdLEtBtgA8cDt7Vp4U0eu4upnMiOvc+teVKAA/h+p+9SpUp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AutoShape 16" descr="data:image/jpeg;base64,/9j/4AAQSkZJRgABAQAAAQABAAD/2wCEAAkGBxQTEhUUExQWFhQXGB0aGBgYGBwVGBwdHB0YGhwaFxgYHCggHBslHxoYITEhJSkrLi4uGB8zODMsNygtLisBCgoKDg0OGxAQGywkICQtLCwvLCwsLCwsLCwsLCwsLCwsLCwsLCwsLCwsLCwsLCwsLCwsLCwsLCwsLCwsLCwsLP/AABEIAMkA+gMBIgACEQEDEQH/xAAbAAADAQEBAQEAAAAAAAAAAAADBAUCBgEAB//EAD8QAAECBAMGBAMGBQMEAwAAAAECEQADBCESMUEFIlFhcYETMpGhscHRBhQjQuHwM1JicvEVgsJzkqKyJUNT/8QAGQEAAwEBAQAAAAAAAAAAAAAAAQIDAAQF/8QAKBEAAgICAgICAgICAwAAAAAAAAECEQMhEjFBUSJhBBNx8JHBgaGx/9oADAMBAAIRAxEAPwDllzUJOJWMzQeG7waPUzmcpD5E2uAeXBo0EFWajmSwgUqStypg+TEZ5AbvDKJtvwc2gsuYHxOADkGe3KM4QlRclnJZwT6xtKVpUDNDMPzC3ZIvGJEtL7iQVB2KrPp6cozimjWBF1FLMlTA6gcC/P5w5SAS1YSl3OE5u3MZc4VmIwtiSQbu4ZjfLlkYYFM7qUVMRmbbxsOw1MSUWmF1QZMhyUAgEmx0uMngVOgF0l02IOYytdvhG5lQcJSeWjMqzmDyJTy8nUpVxyvY+0alehW9GaFSUqWVMoFJDj0cRjZ5wqZIsXO9w+sDTLw4iXcacsiDBJZDBJU5bkNNTCxTpJ6NJ+h6XTAyy9yDYnMAXOX7tCZmk2cMDmzOObQVUpIT5lMWBa9+uV+EYlqxKewsBe3t2hMuO3oCZWRNS4GlnbplCVbOu5FhZusMCUECxJPMNAKmQFJUFEhSGIAviHDrAkuCtk13obRUJCGCAknzLUHUbMyVZYYK8pKsRxKCUjFcBIfMAQeVTr+7kzZZWWyJAwPqXjn6AEmYCBiZ2BewIHreJwkm3GJ0L7OmodlJnAlLABkoBcoNiosrIEAPHuxqpSZcwqbC2DXJyHbVo1sNeMy6Z2SFFybM4ctBNuTSub4ctk04ISHGeC6i+ockxx/lTU28a31f0Xg+PyC7HQZqVJQbMQxNy35Uj3jzY6kyp6kKV+GohwTa4IJPNvhA1eFLWZqZ7zbYUoTuhtLwrPmS5qSSk4iXcdcm62jjjjlmk4S6fXv7HclGmh5UpCsSyxSlyD8W9IVp6ZSwVqDJfPgTkOQAgtWgJQiUDzXwbhDwrZP3JTv4xWMKLgEOALC2TntHsSwSx444oPfl/wAEk12yEoJQiYht/EGPK/rANqVykS0S0BiTprfh1jc4FQJB3sT3toQB8IobLp0mpTNWfJ5W3ri4t1jibyxlTV+Rai0e0dYJuBMxK2CnXMSlpilXtitrblFqt21PpwES5QloIBBKsajxDxSokhYWElCip1KYOyjc53e+kY2bSbypkzERKIwghydWwm75N1EFZG4qN8f/AEVJ2aqNsTEmWtQwnCMV8RZ75CxhBCF1RmTFJRgSrXO93A5iGpOzlYKlSkqJmEKSgm4cu6joRawhOSFmYgAKl+IECx1Aub8A8L+NCdpS83/17RSctCE9Xiy5YwKSoqZKwGSWNwo8AnhCU5CjiEo/hk2DhjlnfVniz9ptoIn4ESgvCnEm1sQcXH71iYhKUBQLJwjMXL8Bwj0H+P7JylWixs+pYoXPCRgSEoQLk82978IBNnSSScM+5OqR7NaJYmqWAUvhyDZ248TC66lDl0KJ1OI3gQxYq6C5S8HFS5xO4mzWvwjaxdIfIkPxvbtAUSw5a5xEp5jnGpU0guLaDTqY7X6ZJhVzWIOEKVkxcR8uj8RRxHw8nSeLC7cI34qEoJVMU6muAAeYAeBWDkl7ukvc2s+rQ7iwI9rpeApRjK2AL5AvcNwEZm1SvGGOWUjm7d39Y3UTmuQlSrNqzZGPl1SiLqxObkl8+uUTbXYwShLpJUDu8Rbi0MUhJBCVBINwcrtlb4QlNUorDOCbgEuBzYR7ImpYhdugyLi8CToVo+mhSiVdH59IJUyUum92ZVrDrG5ksFlOWJY5B+DDjDNFMGIgpABNi+I8gRrCQin35Ny9AfIgJuedw5L+v6QehlLSxKbaAtfrwhrACHd1v5iMhyfKEp20d4AKYPmWMUkknbFWx2pmMGJb3hNVYpKsctwoZEwpPrg3nVi/tt6iF6SpOat4cCYjOaaoZJLoYm7QmqJVMPmOZJj7ZlKBOxIzJDgFwHOcbXMDYxupZmAxB/6uEWELlBUtX5SpKQU2CmOd7s7xHXNIr2glK6Z2EKsHJItchs4arq1c0AEMZNglmGE3JbjzgUyWkE4buou4Nr68ucfTpqTvNhP5ibi+WWjRzrC/k4muuxI4lrJKcILnkBDOzasia5/hpd7XsHz48oerMCigSEKUbOVsyjxCRkBHm0KGXJkHEcUxVy2RIu3QR24cPDf+QcrI+0toqXNxAZ5DgDkOsMSkqwBOHXE2QHA4n5GPqiZNWEqQtKRhSljhJfUu1hBaWSxT40zCc0kKBJO8wOjZ+ogTkm21bYez6agBBWFkhLFTfL6w5smolkAeIUg3w4cR0DqOsSq4CaVYXCrABsJPG2R1huXSiXJxBQKzmnUCzZWJfTlE8eX47/v/ACBqjptkBZmqRLWBdxMIaw5cNYt7XURNlyhNUCwUtTBmAtldyY5bY6TLCVzC0tYKQ28ssMsIv5jnyj6sClLBxKxOAcRZRHE9M25QjxKU2oqmG6R08uvmqQFpQVSxdIyUSFFsXF+A4Qyuj8FKpis18bCWlWYc6nKE9lYkpUhKvEQi+JOmThPA5xG2hWLnAzSsCW5G8Sz5MlGtteUXhhUZKcuxhatqRKCvCSBiyxbygOuj8hE5C1FOZcm4HMkw8irRLmOuSJiUi4xZ2sSCcu0YRXzT+IyQ5OGWlIZtHYfGKRT6J0/J590UiYAtJBaySzngbaGHRQ1H/wCP/mke0ARtWY6jUJBxFyx3vYdLPECbVHEWWoBza31hVa1HX8jM41aCC4AHLJ+d4ZoSkB1hgzA530f3hWQpwHcukjPmIZkKxEJfM8PrF2rFboN94IUP4ZSMxhY++cZWomYoskhIyFne4txhaox4iACLsAfjeNT5SQpRCrOzDN+QgttbYNdGlTUl3SG6se/KDYXJdOYGFIYC1vR4FSowviYNdyz8gBAJ6vzPzcHrAX2Bj6pgQtmDA9f3waPJ00AgM3vzhWfVYsBYFIABu124xjE4YEDXiS1gP1jSXoUee6S4IGnOG5rEKIGBQAIOWfB4So5u6bbur5C8MoqhMtf+qz24NC2oinqJikpxG4uML9g7c4AGUUp1dyAOWp+UMyJSQoEFw9gbdCeP6Q1PnkrBDum7WYcg0Bq1bDYGjoVKK3SCwUxGpyaAjZakny3zvkLPdosyKY4V4SCVM7lgH58Y8H2emz5n4aFk2G4dP6ibNE1ifo1u6EKKpRTib40vfWhpbC17P2gOwKhAmjxkYn3UhsnIAIi3trYNQEykKkqKwEhTMo8nOUKUFFMRUkLb8MYlKsoZWSLXvrHHl/Gdy+6Lx+zpdo1SJSsVihBYWxciLdc9I5+vXjShaUsmYvdBNzyAzLA5x5XT5ipOYQhS9TcqU7ADUMAT1hqg2UJaErnLAnKAwJKmCE541PkToOF46cPJyarRuKY/SSU00rGs75FmNr6D5xz02vVMmh7gcLgPb6QxV+HjT4kxcwCwSgMn/vVn6RozUJUcIUk3F1BXyAEVmm/iugOkeKUEqSpKQMNyGJBIYgtnDVDso1CZi1kJCQVqUssEm+fMlwBARUEISharJJXcbzlgX/mLAMIsy6gL2dORLDGy1qNnSk2fmS3qYouKQFslbNohUeNMGKZ4UsqGD8pDZvozluRhTZ09lMsOSbjJjk3zgX2V2rMpVqmJZSclIOSgbFJ+PaK05EuUsqIxYrhBHlBFiSMunKJcFKqNeiuqTMkICVoSGm41FwFKRaxOfRucK0knxZxCSUgqsFEuATkl7xJ+9llFRINy3APb/EERU4wSgkGyScywuSOZyi0IUG76L8+oaStKFiWEzAkJBuScye7B4jyqOeua2EqSi1rgO+cM7R20pkITLSpUtACEka2JUvm+nKImzdrKUtK5h8RZUxluTLJf8wGetucLN/JGKBP4hfypGhfsG15QGh+0+8oKlJUCQCFpuw5jIx7tCX4eKYkpIK2Ul8nc5DoYnTUqx2BUCHSUi7HMH0hZNvSZo+yzRUcibKmzZswy5gUcKA+Ei5A58M9In4QPyRiZYEF0szBLE5jOMY1cU9yfrEYpqTYzfo4wTki6X1tkeV4LSOpbgGw0N/QwrtKmAnNLfCd5PcP++kHolnMeYDzNZvrHbSZpx0UapbhTgg8Dc5Zwqx3QBhUCDiORfJnyjBnKIDs972e97GMKnHjfXkILoikOqpQA6lMTxL5wqmSCghzidhwA4xuVNxJIJcnI8I+lOQEuxAOI89PlCtb0FfZmZKLBmKUkOWuenS0eqkF3Ivp3HDhAkTnBTkk3PLlDMqd/LciwOsK2ZhxPwAWNsxx58/0jjqnbM0zCpK1JvYAsPSOtSQpJzB4vnxjh62mKFlJ4+3GKY/Q+JLdnX7D+0GNBC8IULOwD8G1iuipGhu76AX6aRxux5YF27xYCi1o68X48XtiTir0XpW0P6h2DesHq/tcqnSSVOoCwSogucmIMctSzTkYW2zSY0g8IrKKS0ho9mKr7dVy5hmGeoOfL+W2QaOjk/aecQlRV5kg3vplH54ZBxYRcksI6+ZT4EIGZSkA9hEcat7Kyejs9k7WRNWkKQFTh/DSSMClHIqe1rnnFWs+ytVMOIhlqfGVEHg2Fu/SPziVMZiM9I73YH2wmYMKySQIhm/GreMbFwepBZ32PUA5Vva/QaQiKESlHEHIJPrZ4p1H2kJOV+MRdpV6l3dxzjnx42nsvLHi8BxISon8VnL3D+7xdpZMv7qqnEzeWQVq0ISLJH+4v2jhFVhEYl7TKTnFJY+QihBeDr6PYUyWpSyl0pDjDcE6P3iYKhRmKKnCjqTZ+QgezftZNlnNxHQ/6pTVYHiDw5o8q0gO/MZGE4OCpAlhjLpnNqK1AZZ3e7DUniYMRgCShg5uXv2hqs2cZWJZIUgixTkVaEjSJZUVAFQY53u7ZdOnKBdEHHi6M1rnHMfIMOpLFzpA9jrInITZQUtJtyL2jydSLTLKUqtOZxYggXBTqFYn7Q7saTLlKAf8AhgrmK1YaJHXWAk27Yj0ERIJmqmLLJWnLUnW37zh2VVIBRLDpxWF2A/uPCIVMGXNSp8SQ4GYccOoglDLUVeKpgDupBOVvM3CFTp6Rk0hujrHmYmyyDc7xXVtJL3N+kQKKahJUStOIvkexz0j1S08jzxD6wtXth/ZRyUobyS5ThDC7n0Okbmlna4zLcIVTMZO9n7nrwEaC9chwHzizGlF2My5yFDCAQ3G8LLSltScr5D0jKCRbRQjROHI2FyM3+kN2LxNy1EBgcj3hiTMUSMdna+cAlEKdRGhYcz07xqZMJDdC+RhbM4seoqtKcRICixA0A5sM+kbUMLY7KUAc3SX+DWhSiklRCQCSVMAz+kMqlkKO7cW9OMB+hdBPCBCrEJazXMc99oUATA17RekzMWIKBtws3SOb2uGmGKYewwj8jdGWAEVZKohUqidW94t7MolKGJ3GQ0jujk40O42aVnGsWhgu1NjqQnE9jny1ifLmMWg/stm40j2dSBExChrDtYvdSe0Bq1OZYGd/lGaya6TyMCLV0ZrR4lVoao5l7WhCSq0FlKYw4C7NnHPXWMfeICiZpHihHJJUzpjtApxhSYqHVAEQhUy2hRgaZ7GKVJP5xzxVeKFIuNYDqqLaKk7pLpOYMUJikqDpQgi2J8wA7txd45cTcjB5NaUqCkm4h+CkTl9lmcsSAZsx83lo1L5kg5BsukZ2hSeGalJUCrAgEpUFJZSklgR2EStuYpjzsb5ODmH4coFSLw005RdiqWG5uo29I5pWpU0c8kVKRQUlSy4KBhJzJAYp7sG9Imqq98yzZGKx4DhH0qoOFS38uJRGhxgJHXIQOsShZSpO4Sly+T6h9DE5LlFCUGqJRRMAax1zBBf3jB7ekCTUeUTcWAOQPh2gjPlILd4g0B67IVcPxCniB8I9m1ZQ6L317Nm0P1rApJ8zO8eS5IUgpIBKt4KydtH4R1Rlo6Vk6JUpZIe9rfWDyS9jm7Px5w5K2YBi/kVkHu7Ow9xApWErQAlupcwX0NJp9HqpdyEscOmROcMEJLuC5IZr2192hbJanGp+bdNI0KpgALKSLl876Rq0RlYXCpJGEl2JzYkGzNxg5xpZyA7M2ba9IDKKleRrB378YMQoqClcGA4f5gNE3JnyJJUWSCVO/UWiV9pKZmUA2ha94s05IJBt1+RhTaxxS1j0GdgReBBtSoeL8nKIUdM4/QdmoSEJQ7FKQ/x+Jjg6PCJqMfle8dWKsox4Sk9bkg6i2kdaq9lvGjtZ1OmdSzUpuoIccXEfmJVoY/RvstPx4ipSQwZRSbfCOB+0M1H3mYpHkfdHNg/u8DlxboNX2eJnbwfSATpjJY6mFPvDnOPJk9yWyh4ewS9Dkhd4dESZCoryLiKckDiOnJJj7xdI+mmwhZaohJ2y0VSGpanEZqEuIHJnNGp820IxiJPsY3JmtC887xj1ngNGLSJu7GTMhOSss0aKorAnMq0lRocsopVRwICABdlLcOC74RyYa84gSDFepIUoFRJGAJ6Whc/SZGUbPqfBgOgUcCg9hYmx4OX7QkEOFIOnH+n9D7Q0iVhlFmIdXthaPpK3CUnNR9Dk3pHLJiUCKAp055ByWyF2iiiRMYMqzcYUVJBUSfM7t1N4195TEU7EYnPIUlBGh9jf99IXrZhSAAMLZaw9RSPDKFKG6ofv4wrUSj4qgsEEhm4cAOzesWjSdForZlvERjHmT5hoCGuIomSlU1JAYhIU+hB483ilT08pMvwggAsQV3xFfmvfKxS3KFgsFCAAAcI3tS+nQRpSaA5kmfuhWJJJLFrjsfjE6XLBubD3i5WJGErm/wAxZIzLWAfhrEVYuH79/wBGhk7Qy2g6FFQCE7o16DjBqqexSUuwAD8hxjCE4ZVs1n2hiZiQgJIsTrxDC371gvQjij4zlFjz4acwI+QQUrFiyDy0OvCALGDEM8aWHAEkP7QWilqTSzSRYAJHJy5c65QknqwKC7RyVXJaLv2enU6k4ahWBQyVe45lMZ+7JNJMmHzichKbaYVEh/SIpTeOhSs6Utnc7X21SyaYy6UgzFEbwBsLvc34RwM6YomGlSt0mAyiDGuxqBYXEEZhH2sahkxeI1J8sW9nodJ7RDp7xWoJjFoKGehmerSF1GN16t/qIVWt4UNh0LtA6qdZoFigU5cZIzYtMVHyVx5NjK0sSDpGYExuXMgoMLUxuOsNTQyiOcPF0JLsZkGO0TsiXNlbij4qEupPJsxxEcZIjqJG0Fy1S1DIkg9LD4PGyJNbEq+hEysMuYnQfoYHsw/iDELAWfkLGOhrJaVBbALcuQN0sYXkbKlrSFS1sQfItgX4ekcbg26Xgm2T8O7iLEhwSLZWCoXTSy2vO/fpDtPsyZLdSwySohjne1xzhtOxkt/DPqYlJuLJ3RBKnBKjyvkH5dYwisuhSi5QkgDNyLJB5ZQSaMUpTpzL2tbQ+sJ1Em4UXAyPdv1ir3soVBPYpL2s8bnrwpcAlgPQMA8DVSFLg5JJ+Dgx7XTCCkDLDfsf8xNLwZehVMgzBvnXGQc7EgsOjekZEsGYkABjvEkOW4tplB6VJBxcCAenHpFSRTJWkq4qKfQfv0it6QSTPmEpBTYF2azMwjyVLK5JxAuDYnTR+dgPWLIoUBMlmZ1G5ewxHTp7Qjs2Z4ilM5SXDmwtl8IZcdgbvZ4aZN3vhuHg0ySkSJoNgsm2uQw9s4dTs9IIUpQUMJcB+7vnCu3FJw7vJul4TNWqFb3o56XK/wDjpquFQgeqFxz6QHizJqWo50v+aZLUOwWPnEcC8Wgu79nWGWLGJkosqH5kxkxNU7vDIMhwojYlvHkiZaCLVqIzMjMqxh2TMuIVCd0HmR8D84NJF7Q8GLIdrl3HSFntGq1eXSFiY0uzRDlUDVHpScIPF/bX98IEpf6RkBsGo3gs5GJCVj+09Rl7fCCUMlKmC85m6k8Dor1YesMUlORilqDYgW/uS/6jvCSduzN0AkSCEg6fvOGKgb78QD6gGCUKMSVI1VYcjcp9WI7wyikxIfXB7ocf8T6QOaToVypgqNOJQEdCiQqwOirjleJOxZX4g5g9v3aOmmLSAs/mYNr1/fKNlyVoVS2GpkSws4ycISUkjRxYnvAKqWDLAAKlgnqEgC76vBE0xUpZcB1W7/UxpDhLkAl2bk/we0c3PViyY4FhUpY86sAKT/TY91APD8msOEMogMGiNSuQAVYVBRYi3V4pplrbyI7qY+jxHNOMqt/7J9HGTCQndyLjpn8wB3hOfIGF1B3SDxLux9vjFujp3lupsrPmeojK6TcKcSSpIxB3A5vbpFb8A5Uw1UMUtCwGxhIPYMfaJ9QuwGEPgzPXKKEuX+GEkvwZyPym0KU0oqSkYSSw56wVKnY8H2wNNIO6ohsSbDje3TWLCkvTkJtvn/1v8oanU43RMTgWkM4yGGzKbXV4YrZ6lMkgWQrQCyUFjYN/iJZJUN/Insam8SXITm/iJJ6qSCfRRgFHLQi5cnQCwDPke3CHNiTGlkk/zkHnhAS3cwimW7p/MnIdtOcDFKpy9E5Sro9qZmIkpDJIZne+umcTNu2CX5J73J+AigtJY2OYVwyuYR+0UstKA/Mse6T84buasWO2jkSSJaycnSB7ufeFSiK1XKdExrhAQkepv3LnvCu0pWGasZMW9gI7IuzsjImTZZJAGsdTsfYI8N1C5EB2Fs0FSZihYqCU+iiT7CO1FIyAWys1mB5+sSyNvSI5sm6RzatjSlSzugFrHnHIANYx+niTLGZUS+SQ40fNuEcD9oaLw6hTAhKrgGNibTpmwyd0zMynwyhzII7i/uD6QTZUsFT8FB+hcfGGJIx06k/mQXHQ3+vrH2yJB82inHcbw9xFYPTKN6ZN2pLWlat04RZ2tC1I8xSUDMntzfpn2j9HrKYPgbMYi/Bv8xhGzpPgleABTlLtobfBx3iL/IrsksujhjMC5jJcgApD8GLetzClCt18gFH0SY7uTseWk4m1A+PyiPV7HQFLTL82ABuOJQBL8cveGhmT0FZEyLJW+FWQCgns9j8fSLUkFazwzUr+RaW3jyuHiXLpCla0cd0NcO5A7hQA7mOkACZyqdA8wUpR/mWUk/8AanIc3MHJOuhpuyTNpjLqFJyx3TwB8wb/AHBovlgqQpmxoUSOYUVEeilesI7LpjOlFCv4kpDyz/T/ACnocoexWQtIdSVBQH9LICwO4V6xLK9r++CbfsDs2h8OYoHVVv8AbkfeLQogZa3VcYXPQKcfGDVFECQr+UEN/wCvyhyn3kqSePy194Rzsk5+RdMglOINa3oXHtBa9ICkqP5rN1v8YbQnC6CAHY5vk4fvwgVQHSnkYlyfKgc9ilNJDvmxfg92MGNDLVvKUyjchzmc4NTyLk5WPuXjzwEm/G8SdylS8GcjnEqICmyHtY/SDUw/hq6pPQg5/vSBoSwPM/v4w9syQVOMySB6fo8V5VdgBS0YQR/KtvXL4Rc+zNCnfmrUQlCVaOzKS5A1OkBEhKhzsTzIb6w5UgIlzJIG94Kn5byHvxJJhcuTjRTG6FdnTEeIoGYooLkum5JGodnf4x8qWN5t4YFBmYuQRuvnnlCtXTtMGEZgZZBkgXHaGqZe4pD6P0IuG94opKaV+R5NCKqNQls4I8tjezE26tCFZLuFjzBgeXAmK9KCcZU+J9c/SB1lIRNACSQRla7/AEzhYzjbQFuxaRNUoWN1O/NhaEtuXSg/1JI1axHzimvZiklJLsDZj10gddT4gGAw/A6e8CL3S6JdM5nYdGJsuaHzYj/YtHyMIfaGV+JMVwmqHsmO0+ydCJaCVDUv3LfT0iV/pImKmA3Cpr20e1+jj0ikctZWXU0nYMpYUUsZ+GVnqr9mKSZanDbzrFuAJCfm/eFzRqFX/wBOWE/+I+rxclSsIKgbqTgHVWR9/aDkmkyc3snTkF8QJKXOEXJb4Z8Y5mvImKmKzwygsc33fiQY7lI8Onn23gQhPUs59H9o5xFEUknCwJQg/wBri0J+yW/oMZEWipylUwc0JHMj9Ut3i79yAXKliwxFYbIgEt7YvSCr2SPHmFJdCVhb8cOE25O8OVdIZRlkXKQlJ5A/iH3OHsYqslz43/aDztju25ADNmRnysIS8P8ACWOYb0zi7tCmUZRXmm3vEhaXlk9A3wjllK4kfIrJTugK1v05xPnIKJhW3lcnmMwPhFSrpiEOMyCezj9YU2mh0JTcYlJc9C7dIaPYLOdpdn4J00YrKBUj1ClE8CLjrFKjT+Imdr4ageRKXHxMNo2cTMW4ffcMLBBLM/MuYzIpFJCgm7y2SOaFM/or2jocrbXtFOdjtHKYTJgT5mRwYlVz01hw04CpaixYgLH9zj3in4CSnKymds93NvRo8RSpKyE+UgqL8BHNPJYlggnEAP6m9MoymThWrmfkYYo0XSTcYhf0zhnaEohahzLdP2YWOSml9CtaJ6zvA8o9WjzcDf2jU9DSyrgWh2gp8aidAgk/KByStmS2Jqcp4PZ+7wqUGKXhsFJPAH4RLVLL+aEi66GoQk0+8ygwf5tHQ0VF4M+YjMAAg9j9YFtajaYdLuYqVhvjZ3SD7WHeFnl5U15T/wAjCEuQEKJPlS3tp8PWMIGITVNdcs9i6fpBJ0vEjPNTqGt9YzRoKQpJ4e1v0iji+FsW9gpcxgt8lEjTk1+sL0qWZ9Sz9mhqqlsmCU1FjlgpLkKdtYKmqX0Fu0LKlsVN+YfX9IoUdO86WDbAm/YXePpdNjb3ipSBITMUcynClveIJqtFIM5urnqmTFMN0H9tGUU1yNAQ3z+XpDtBTfiMRYi0PIQymtc362i37FG0ib7slSpOG1/2QS8K7KpyFTRxmH6j5esWaqUUqI5vGZLAqOFnIL/G0Lz+TYLJ69nJCpi38xD9kgfKPpqWlptcJxD0YfOH6mW6Bn5gT+sFXTjFfgAejQbbkrMK1CUrVKfJTYhztn6QNNAPDRLZ3WFEnRsRB9Wh2ml41kc7dIpmQ2GYoDzKCU9mB56+sLkyUlYYnLbNpkJviUoHc67wY9TDaqcFS1Du/Un5mDyKYIJ1S7jhwBhxEkNb8wMBTp8g3eg2xBiSZKslJt1AiB/ppQFoPmN/TKLlLujGnMKFu1/hG9rSt7HxZx8RCuVZPpg8EiukgAS7YggB24WPu8S9o0WIJTy99DFqfLJJmZjC3d3+EDCGIJy/UW946McrX8CPsiolKUpQuLMDyB/SGKKW18ILWvnxseNvaKk6mwsGzBHz9IHNRbLLODfLZnoxTjCwCrKB9y8erlh7C4tyaxLQZMjFh4v+sEXI3wdI5sjfIKB7OBSlSM3uOoL/AAhhMrF4hJe4A7j/ADGaU4VE8FZcrPD4kjAWHlOI9IlzrJY1eCbXyGkC35rw3SSRLkljvLLAckhzD1IgTHSeRP76GPKqen70EsMEqWX6m5hMcpSgxqXZJqZbTgk33QD1MfFEoWJuLGDiWVTQs55jqSfrHi9izXO48Wfpgpvo82sjGErGsOS0gyknMhPwyhWUDgCeEVNnSgZRGrwklUP4Zl2c9RUuPGsKAUn8vER5hxAK9YoUVKEqCnyz7wafSgKccMuUdH7EvizOOrJAVc8jFbYtLimGYLJAPqYnVMu7jLWL/wBnkPImczb0iWduHXkEOwMmSFBRSGUMx9IVXiQEgDJ1cesaoyoTNb2ioaDGjFqInD4y+iii2SZaRiSrifSPJqWV3f5w190KRfSNUWAzMKnY5GHkrkLKDQptdDkHiI8+6YU79yRYRbNOkqSh8SAXBzZucD2jTG8zMNl0iMJyi+D8GcdWSKdDgJNnIbs8eJpzjmX4NB6MgzOziHZVKbqbIesVnL9c7foFaEtmy8JWs6B/lDFdNBAAzIueFhlDNdIeSydWeJiZWLIcoKSy/Ng60fGQ4dLkBntrZ4OZbTMJyIfpaHNmVAIVLAtqdYU2vKKFBs8IirgpJ0boXMrCSlme/uIJhxJWNQCfb6w7UpxJSdQB3gK5JSrkoRB5E+w0TqmRuAa/pn7QPwQUhy0USg+YaQvhBt7x045itAzcp4OxfpHhkB8PGH5Mi6Qb6mG6WUkrViGRDdo37a2GrJaaYobEGMYSGdbOE/Ew5tDEZitY9mUzlMsZC56wmRxbs0USKpG8psih+8ObHlFcpV80mB19OUrA/paG9kpwBQFwEl+pjmppNh8n2ym8VsgbD99ocTslLrUf/sPsM4Bs2y08zbqYt7RSlKQlJ3gL8gc+8UhFuOtUNFasn09EFELLAeIw6XYRYXVygSC8SpC8RlpZkpLjiSzfvrG51MoqN9TC/v4Pqy0etEBAYknOHKFWELvmLQnOzEHpMu0GT+JzGDfCkcbwZaTjL5NAUeYdYozsxCN6HWydVUPhpCifMfLy4xW2XLAkMNVQlt/zo6CH9lfwh/dA/Jm3hTDFJSB7RphiBTmM4q0QOF7fWJs3JX90VaHy9o0G3FHRiFK2mDONYnGguHsA5eLVX5e8L7R8h/sMK5NMfJFOIhsEk4odpHmJWhSWz9DC/wBnMj0ips/zGGSuRCEEyLszZ/4pOQSCIoqDHCLhoNTZzP7oyfMP3rBzu2K1SPBs9ZYggADIwmuhEp1CYkHhD21MhHNK8y47uEIQSS8CzSix6VPR4qWzOfCDrStU0pCcQ56CJdF/FT1EdTI8y+kDBH5uP0KlyE51EwYliC4MB2mjcTxg9Z5D0hGb5E9IhKEXFuumZunQzM2cVS8SSHOkTV0YJThdx5opbP8AOOkap8l94piac2l6DNKkycEOpwWKfcw/SygEuVMczE0eeGKvyd4nJ1JoyCVdOM3jyVLAUS+kfVXlECp8z2iEZXjsD7M1MnEog+YC0C2VIUfEYZ2hxX8VUO7KzPURWKv4jJWAk02A3upIz4H6wttDEsnC9w3WKR/P1MYpvy9/nDpfN/yBrVE6UvCUhJJaxPOOgSi0QqL/AJCOqTCR/Fjkk9l8L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AutoShape 18" descr="data:image/jpeg;base64,/9j/4AAQSkZJRgABAQAAAQABAAD/2wCEAAkGBxQTEhUUExQWFhQXGB0aGBgYGBwVGBwdHB0YGhwaFxgYHCggHBslHxoYITEhJSkrLi4uGB8zODMsNygtLisBCgoKDg0OGxAQGywkICQtLCwvLCwsLCwsLCwsLCwsLCwsLCwsLCwsLCwsLCwsLCwsLCwsLCwsLCwsLCwsLCwsLP/AABEIAMkA+gMBIgACEQEDEQH/xAAbAAADAQEBAQEAAAAAAAAAAAADBAUCBgEAB//EAD8QAAECBAMGBAMGBQMEAwAAAAECEQADBCESMUEFIlFhcYETMpGhscHRBhQjQuHwM1JicvEVgsJzkqKyJUNT/8QAGQEAAwEBAQAAAAAAAAAAAAAAAQIDAAQF/8QAKBEAAgICAgICAgICAwAAAAAAAAECEQMhEjFBUSJhBBNx8JHBgaGx/9oADAMBAAIRAxEAPwDllzUJOJWMzQeG7waPUzmcpD5E2uAeXBo0EFWajmSwgUqStypg+TEZ5AbvDKJtvwc2gsuYHxOADkGe3KM4QlRclnJZwT6xtKVpUDNDMPzC3ZIvGJEtL7iQVB2KrPp6cozimjWBF1FLMlTA6gcC/P5w5SAS1YSl3OE5u3MZc4VmIwtiSQbu4ZjfLlkYYFM7qUVMRmbbxsOw1MSUWmF1QZMhyUAgEmx0uMngVOgF0l02IOYytdvhG5lQcJSeWjMqzmDyJTy8nUpVxyvY+0alehW9GaFSUqWVMoFJDj0cRjZ5wqZIsXO9w+sDTLw4iXcacsiDBJZDBJU5bkNNTCxTpJ6NJ+h6XTAyy9yDYnMAXOX7tCZmk2cMDmzOObQVUpIT5lMWBa9+uV+EYlqxKewsBe3t2hMuO3oCZWRNS4GlnbplCVbOu5FhZusMCUECxJPMNAKmQFJUFEhSGIAviHDrAkuCtk13obRUJCGCAknzLUHUbMyVZYYK8pKsRxKCUjFcBIfMAQeVTr+7kzZZWWyJAwPqXjn6AEmYCBiZ2BewIHreJwkm3GJ0L7OmodlJnAlLABkoBcoNiosrIEAPHuxqpSZcwqbC2DXJyHbVo1sNeMy6Z2SFFybM4ctBNuTSub4ctk04ISHGeC6i+ockxx/lTU28a31f0Xg+PyC7HQZqVJQbMQxNy35Uj3jzY6kyp6kKV+GohwTa4IJPNvhA1eFLWZqZ7zbYUoTuhtLwrPmS5qSSk4iXcdcm62jjjjlmk4S6fXv7HclGmh5UpCsSyxSlyD8W9IVp6ZSwVqDJfPgTkOQAgtWgJQiUDzXwbhDwrZP3JTv4xWMKLgEOALC2TntHsSwSx444oPfl/wAEk12yEoJQiYht/EGPK/rANqVykS0S0BiTprfh1jc4FQJB3sT3toQB8IobLp0mpTNWfJ5W3ri4t1jibyxlTV+Rai0e0dYJuBMxK2CnXMSlpilXtitrblFqt21PpwES5QloIBBKsajxDxSokhYWElCip1KYOyjc53e+kY2bSbypkzERKIwghydWwm75N1EFZG4qN8f/AEVJ2aqNsTEmWtQwnCMV8RZ75CxhBCF1RmTFJRgSrXO93A5iGpOzlYKlSkqJmEKSgm4cu6joRawhOSFmYgAKl+IECx1Aub8A8L+NCdpS83/17RSctCE9Xiy5YwKSoqZKwGSWNwo8AnhCU5CjiEo/hk2DhjlnfVniz9ptoIn4ESgvCnEm1sQcXH71iYhKUBQLJwjMXL8Bwj0H+P7JylWixs+pYoXPCRgSEoQLk82978IBNnSSScM+5OqR7NaJYmqWAUvhyDZ248TC66lDl0KJ1OI3gQxYq6C5S8HFS5xO4mzWvwjaxdIfIkPxvbtAUSw5a5xEp5jnGpU0guLaDTqY7X6ZJhVzWIOEKVkxcR8uj8RRxHw8nSeLC7cI34qEoJVMU6muAAeYAeBWDkl7ukvc2s+rQ7iwI9rpeApRjK2AL5AvcNwEZm1SvGGOWUjm7d39Y3UTmuQlSrNqzZGPl1SiLqxObkl8+uUTbXYwShLpJUDu8Rbi0MUhJBCVBINwcrtlb4QlNUorDOCbgEuBzYR7ImpYhdugyLi8CToVo+mhSiVdH59IJUyUum92ZVrDrG5ksFlOWJY5B+DDjDNFMGIgpABNi+I8gRrCQin35Ny9AfIgJuedw5L+v6QehlLSxKbaAtfrwhrACHd1v5iMhyfKEp20d4AKYPmWMUkknbFWx2pmMGJb3hNVYpKsctwoZEwpPrg3nVi/tt6iF6SpOat4cCYjOaaoZJLoYm7QmqJVMPmOZJj7ZlKBOxIzJDgFwHOcbXMDYxupZmAxB/6uEWELlBUtX5SpKQU2CmOd7s7xHXNIr2glK6Z2EKsHJItchs4arq1c0AEMZNglmGE3JbjzgUyWkE4buou4Nr68ucfTpqTvNhP5ibi+WWjRzrC/k4muuxI4lrJKcILnkBDOzasia5/hpd7XsHz48oerMCigSEKUbOVsyjxCRkBHm0KGXJkHEcUxVy2RIu3QR24cPDf+QcrI+0toqXNxAZ5DgDkOsMSkqwBOHXE2QHA4n5GPqiZNWEqQtKRhSljhJfUu1hBaWSxT40zCc0kKBJO8wOjZ+ogTkm21bYez6agBBWFkhLFTfL6w5smolkAeIUg3w4cR0DqOsSq4CaVYXCrABsJPG2R1huXSiXJxBQKzmnUCzZWJfTlE8eX47/v/ACBqjptkBZmqRLWBdxMIaw5cNYt7XURNlyhNUCwUtTBmAtldyY5bY6TLCVzC0tYKQ28ssMsIv5jnyj6sClLBxKxOAcRZRHE9M25QjxKU2oqmG6R08uvmqQFpQVSxdIyUSFFsXF+A4Qyuj8FKpis18bCWlWYc6nKE9lYkpUhKvEQi+JOmThPA5xG2hWLnAzSsCW5G8Sz5MlGtteUXhhUZKcuxhatqRKCvCSBiyxbygOuj8hE5C1FOZcm4HMkw8irRLmOuSJiUi4xZ2sSCcu0YRXzT+IyQ5OGWlIZtHYfGKRT6J0/J590UiYAtJBaySzngbaGHRQ1H/wCP/mke0ARtWY6jUJBxFyx3vYdLPECbVHEWWoBza31hVa1HX8jM41aCC4AHLJ+d4ZoSkB1hgzA530f3hWQpwHcukjPmIZkKxEJfM8PrF2rFboN94IUP4ZSMxhY++cZWomYoskhIyFne4txhaox4iACLsAfjeNT5SQpRCrOzDN+QgttbYNdGlTUl3SG6se/KDYXJdOYGFIYC1vR4FSowviYNdyz8gBAJ6vzPzcHrAX2Bj6pgQtmDA9f3waPJ00AgM3vzhWfVYsBYFIABu124xjE4YEDXiS1gP1jSXoUee6S4IGnOG5rEKIGBQAIOWfB4So5u6bbur5C8MoqhMtf+qz24NC2oinqJikpxG4uML9g7c4AGUUp1dyAOWp+UMyJSQoEFw9gbdCeP6Q1PnkrBDum7WYcg0Bq1bDYGjoVKK3SCwUxGpyaAjZakny3zvkLPdosyKY4V4SCVM7lgH58Y8H2emz5n4aFk2G4dP6ibNE1ifo1u6EKKpRTib40vfWhpbC17P2gOwKhAmjxkYn3UhsnIAIi3trYNQEykKkqKwEhTMo8nOUKUFFMRUkLb8MYlKsoZWSLXvrHHl/Gdy+6Lx+zpdo1SJSsVihBYWxciLdc9I5+vXjShaUsmYvdBNzyAzLA5x5XT5ipOYQhS9TcqU7ADUMAT1hqg2UJaErnLAnKAwJKmCE541PkToOF46cPJyarRuKY/SSU00rGs75FmNr6D5xz02vVMmh7gcLgPb6QxV+HjT4kxcwCwSgMn/vVn6RozUJUcIUk3F1BXyAEVmm/iugOkeKUEqSpKQMNyGJBIYgtnDVDso1CZi1kJCQVqUssEm+fMlwBARUEISharJJXcbzlgX/mLAMIsy6gL2dORLDGy1qNnSk2fmS3qYouKQFslbNohUeNMGKZ4UsqGD8pDZvozluRhTZ09lMsOSbjJjk3zgX2V2rMpVqmJZSclIOSgbFJ+PaK05EuUsqIxYrhBHlBFiSMunKJcFKqNeiuqTMkICVoSGm41FwFKRaxOfRucK0knxZxCSUgqsFEuATkl7xJ+9llFRINy3APb/EERU4wSgkGyScywuSOZyi0IUG76L8+oaStKFiWEzAkJBuScye7B4jyqOeua2EqSi1rgO+cM7R20pkITLSpUtACEka2JUvm+nKImzdrKUtK5h8RZUxluTLJf8wGetucLN/JGKBP4hfypGhfsG15QGh+0+8oKlJUCQCFpuw5jIx7tCX4eKYkpIK2Ul8nc5DoYnTUqx2BUCHSUi7HMH0hZNvSZo+yzRUcibKmzZswy5gUcKA+Ei5A58M9In4QPyRiZYEF0szBLE5jOMY1cU9yfrEYpqTYzfo4wTki6X1tkeV4LSOpbgGw0N/QwrtKmAnNLfCd5PcP++kHolnMeYDzNZvrHbSZpx0UapbhTgg8Dc5Zwqx3QBhUCDiORfJnyjBnKIDs972e97GMKnHjfXkILoikOqpQA6lMTxL5wqmSCghzidhwA4xuVNxJIJcnI8I+lOQEuxAOI89PlCtb0FfZmZKLBmKUkOWuenS0eqkF3Ivp3HDhAkTnBTkk3PLlDMqd/LciwOsK2ZhxPwAWNsxx58/0jjqnbM0zCpK1JvYAsPSOtSQpJzB4vnxjh62mKFlJ4+3GKY/Q+JLdnX7D+0GNBC8IULOwD8G1iuipGhu76AX6aRxux5YF27xYCi1o68X48XtiTir0XpW0P6h2DesHq/tcqnSSVOoCwSogucmIMctSzTkYW2zSY0g8IrKKS0ho9mKr7dVy5hmGeoOfL+W2QaOjk/aecQlRV5kg3vplH54ZBxYRcksI6+ZT4EIGZSkA9hEcat7Kyejs9k7WRNWkKQFTh/DSSMClHIqe1rnnFWs+ytVMOIhlqfGVEHg2Fu/SPziVMZiM9I73YH2wmYMKySQIhm/GreMbFwepBZ32PUA5Vva/QaQiKESlHEHIJPrZ4p1H2kJOV+MRdpV6l3dxzjnx42nsvLHi8BxISon8VnL3D+7xdpZMv7qqnEzeWQVq0ISLJH+4v2jhFVhEYl7TKTnFJY+QihBeDr6PYUyWpSyl0pDjDcE6P3iYKhRmKKnCjqTZ+QgezftZNlnNxHQ/6pTVYHiDw5o8q0gO/MZGE4OCpAlhjLpnNqK1AZZ3e7DUniYMRgCShg5uXv2hqs2cZWJZIUgixTkVaEjSJZUVAFQY53u7ZdOnKBdEHHi6M1rnHMfIMOpLFzpA9jrInITZQUtJtyL2jydSLTLKUqtOZxYggXBTqFYn7Q7saTLlKAf8AhgrmK1YaJHXWAk27Yj0ERIJmqmLLJWnLUnW37zh2VVIBRLDpxWF2A/uPCIVMGXNSp8SQ4GYccOoglDLUVeKpgDupBOVvM3CFTp6Rk0hujrHmYmyyDc7xXVtJL3N+kQKKahJUStOIvkexz0j1S08jzxD6wtXth/ZRyUobyS5ThDC7n0Okbmlna4zLcIVTMZO9n7nrwEaC9chwHzizGlF2My5yFDCAQ3G8LLSltScr5D0jKCRbRQjROHI2FyM3+kN2LxNy1EBgcj3hiTMUSMdna+cAlEKdRGhYcz07xqZMJDdC+RhbM4seoqtKcRICixA0A5sM+kbUMLY7KUAc3SX+DWhSiklRCQCSVMAz+kMqlkKO7cW9OMB+hdBPCBCrEJazXMc99oUATA17RekzMWIKBtws3SOb2uGmGKYewwj8jdGWAEVZKohUqidW94t7MolKGJ3GQ0jujk40O42aVnGsWhgu1NjqQnE9jny1ifLmMWg/stm40j2dSBExChrDtYvdSe0Bq1OZYGd/lGaya6TyMCLV0ZrR4lVoao5l7WhCSq0FlKYw4C7NnHPXWMfeICiZpHihHJJUzpjtApxhSYqHVAEQhUy2hRgaZ7GKVJP5xzxVeKFIuNYDqqLaKk7pLpOYMUJikqDpQgi2J8wA7txd45cTcjB5NaUqCkm4h+CkTl9lmcsSAZsx83lo1L5kg5BsukZ2hSeGalJUCrAgEpUFJZSklgR2EStuYpjzsb5ODmH4coFSLw005RdiqWG5uo29I5pWpU0c8kVKRQUlSy4KBhJzJAYp7sG9Imqq98yzZGKx4DhH0qoOFS38uJRGhxgJHXIQOsShZSpO4Sly+T6h9DE5LlFCUGqJRRMAax1zBBf3jB7ekCTUeUTcWAOQPh2gjPlILd4g0B67IVcPxCniB8I9m1ZQ6L317Nm0P1rApJ8zO8eS5IUgpIBKt4KydtH4R1Rlo6Vk6JUpZIe9rfWDyS9jm7Px5w5K2YBi/kVkHu7Ow9xApWErQAlupcwX0NJp9HqpdyEscOmROcMEJLuC5IZr2192hbJanGp+bdNI0KpgALKSLl876Rq0RlYXCpJGEl2JzYkGzNxg5xpZyA7M2ba9IDKKleRrB378YMQoqClcGA4f5gNE3JnyJJUWSCVO/UWiV9pKZmUA2ha94s05IJBt1+RhTaxxS1j0GdgReBBtSoeL8nKIUdM4/QdmoSEJQ7FKQ/x+Jjg6PCJqMfle8dWKsox4Sk9bkg6i2kdaq9lvGjtZ1OmdSzUpuoIccXEfmJVoY/RvstPx4ipSQwZRSbfCOB+0M1H3mYpHkfdHNg/u8DlxboNX2eJnbwfSATpjJY6mFPvDnOPJk9yWyh4ewS9Dkhd4dESZCoryLiKckDiOnJJj7xdI+mmwhZaohJ2y0VSGpanEZqEuIHJnNGp820IxiJPsY3JmtC887xj1ngNGLSJu7GTMhOSss0aKorAnMq0lRocsopVRwICABdlLcOC74RyYa84gSDFepIUoFRJGAJ6Whc/SZGUbPqfBgOgUcCg9hYmx4OX7QkEOFIOnH+n9D7Q0iVhlFmIdXthaPpK3CUnNR9Dk3pHLJiUCKAp055ByWyF2iiiRMYMqzcYUVJBUSfM7t1N4195TEU7EYnPIUlBGh9jf99IXrZhSAAMLZaw9RSPDKFKG6ofv4wrUSj4qgsEEhm4cAOzesWjSdForZlvERjHmT5hoCGuIomSlU1JAYhIU+hB483ilT08pMvwggAsQV3xFfmvfKxS3KFgsFCAAAcI3tS+nQRpSaA5kmfuhWJJJLFrjsfjE6XLBubD3i5WJGErm/wAxZIzLWAfhrEVYuH79/wBGhk7Qy2g6FFQCE7o16DjBqqexSUuwAD8hxjCE4ZVs1n2hiZiQgJIsTrxDC371gvQjij4zlFjz4acwI+QQUrFiyDy0OvCALGDEM8aWHAEkP7QWilqTSzSRYAJHJy5c65QknqwKC7RyVXJaLv2enU6k4ahWBQyVe45lMZ+7JNJMmHzichKbaYVEh/SIpTeOhSs6Utnc7X21SyaYy6UgzFEbwBsLvc34RwM6YomGlSt0mAyiDGuxqBYXEEZhH2sahkxeI1J8sW9nodJ7RDp7xWoJjFoKGehmerSF1GN16t/qIVWt4UNh0LtA6qdZoFigU5cZIzYtMVHyVx5NjK0sSDpGYExuXMgoMLUxuOsNTQyiOcPF0JLsZkGO0TsiXNlbij4qEupPJsxxEcZIjqJG0Fy1S1DIkg9LD4PGyJNbEq+hEysMuYnQfoYHsw/iDELAWfkLGOhrJaVBbALcuQN0sYXkbKlrSFS1sQfItgX4ekcbg26Xgm2T8O7iLEhwSLZWCoXTSy2vO/fpDtPsyZLdSwySohjne1xzhtOxkt/DPqYlJuLJ3RBKnBKjyvkH5dYwisuhSi5QkgDNyLJB5ZQSaMUpTpzL2tbQ+sJ1Em4UXAyPdv1ir3soVBPYpL2s8bnrwpcAlgPQMA8DVSFLg5JJ+Dgx7XTCCkDLDfsf8xNLwZehVMgzBvnXGQc7EgsOjekZEsGYkABjvEkOW4tplB6VJBxcCAenHpFSRTJWkq4qKfQfv0it6QSTPmEpBTYF2azMwjyVLK5JxAuDYnTR+dgPWLIoUBMlmZ1G5ewxHTp7Qjs2Z4ilM5SXDmwtl8IZcdgbvZ4aZN3vhuHg0ySkSJoNgsm2uQw9s4dTs9IIUpQUMJcB+7vnCu3FJw7vJul4TNWqFb3o56XK/wDjpquFQgeqFxz6QHizJqWo50v+aZLUOwWPnEcC8Wgu79nWGWLGJkosqH5kxkxNU7vDIMhwojYlvHkiZaCLVqIzMjMqxh2TMuIVCd0HmR8D84NJF7Q8GLIdrl3HSFntGq1eXSFiY0uzRDlUDVHpScIPF/bX98IEpf6RkBsGo3gs5GJCVj+09Rl7fCCUMlKmC85m6k8Dor1YesMUlORilqDYgW/uS/6jvCSduzN0AkSCEg6fvOGKgb78QD6gGCUKMSVI1VYcjcp9WI7wyikxIfXB7ocf8T6QOaToVypgqNOJQEdCiQqwOirjleJOxZX4g5g9v3aOmmLSAs/mYNr1/fKNlyVoVS2GpkSws4ycISUkjRxYnvAKqWDLAAKlgnqEgC76vBE0xUpZcB1W7/UxpDhLkAl2bk/we0c3PViyY4FhUpY86sAKT/TY91APD8msOEMogMGiNSuQAVYVBRYi3V4pplrbyI7qY+jxHNOMqt/7J9HGTCQndyLjpn8wB3hOfIGF1B3SDxLux9vjFujp3lupsrPmeojK6TcKcSSpIxB3A5vbpFb8A5Uw1UMUtCwGxhIPYMfaJ9QuwGEPgzPXKKEuX+GEkvwZyPym0KU0oqSkYSSw56wVKnY8H2wNNIO6ohsSbDje3TWLCkvTkJtvn/1v8oanU43RMTgWkM4yGGzKbXV4YrZ6lMkgWQrQCyUFjYN/iJZJUN/Insam8SXITm/iJJ6qSCfRRgFHLQi5cnQCwDPke3CHNiTGlkk/zkHnhAS3cwimW7p/MnIdtOcDFKpy9E5Sro9qZmIkpDJIZne+umcTNu2CX5J73J+AigtJY2OYVwyuYR+0UstKA/Mse6T84buasWO2jkSSJaycnSB7ufeFSiK1XKdExrhAQkepv3LnvCu0pWGasZMW9gI7IuzsjImTZZJAGsdTsfYI8N1C5EB2Fs0FSZihYqCU+iiT7CO1FIyAWys1mB5+sSyNvSI5sm6RzatjSlSzugFrHnHIANYx+niTLGZUS+SQ40fNuEcD9oaLw6hTAhKrgGNibTpmwyd0zMynwyhzII7i/uD6QTZUsFT8FB+hcfGGJIx06k/mQXHQ3+vrH2yJB82inHcbw9xFYPTKN6ZN2pLWlat04RZ2tC1I8xSUDMntzfpn2j9HrKYPgbMYi/Bv8xhGzpPgleABTlLtobfBx3iL/IrsksujhjMC5jJcgApD8GLetzClCt18gFH0SY7uTseWk4m1A+PyiPV7HQFLTL82ABuOJQBL8cveGhmT0FZEyLJW+FWQCgns9j8fSLUkFazwzUr+RaW3jyuHiXLpCla0cd0NcO5A7hQA7mOkACZyqdA8wUpR/mWUk/8AanIc3MHJOuhpuyTNpjLqFJyx3TwB8wb/AHBovlgqQpmxoUSOYUVEeilesI7LpjOlFCv4kpDyz/T/ACnocoexWQtIdSVBQH9LICwO4V6xLK9r++CbfsDs2h8OYoHVVv8AbkfeLQogZa3VcYXPQKcfGDVFECQr+UEN/wCvyhyn3kqSePy194Rzsk5+RdMglOINa3oXHtBa9ICkqP5rN1v8YbQnC6CAHY5vk4fvwgVQHSnkYlyfKgc9ilNJDvmxfg92MGNDLVvKUyjchzmc4NTyLk5WPuXjzwEm/G8SdylS8GcjnEqICmyHtY/SDUw/hq6pPQg5/vSBoSwPM/v4w9syQVOMySB6fo8V5VdgBS0YQR/KtvXL4Rc+zNCnfmrUQlCVaOzKS5A1OkBEhKhzsTzIb6w5UgIlzJIG94Kn5byHvxJJhcuTjRTG6FdnTEeIoGYooLkum5JGodnf4x8qWN5t4YFBmYuQRuvnnlCtXTtMGEZgZZBkgXHaGqZe4pD6P0IuG94opKaV+R5NCKqNQls4I8tjezE26tCFZLuFjzBgeXAmK9KCcZU+J9c/SB1lIRNACSQRla7/AEzhYzjbQFuxaRNUoWN1O/NhaEtuXSg/1JI1axHzimvZiklJLsDZj10gddT4gGAw/A6e8CL3S6JdM5nYdGJsuaHzYj/YtHyMIfaGV+JMVwmqHsmO0+ydCJaCVDUv3LfT0iV/pImKmA3Cpr20e1+jj0ikctZWXU0nYMpYUUsZ+GVnqr9mKSZanDbzrFuAJCfm/eFzRqFX/wBOWE/+I+rxclSsIKgbqTgHVWR9/aDkmkyc3snTkF8QJKXOEXJb4Z8Y5mvImKmKzwygsc33fiQY7lI8Onn23gQhPUs59H9o5xFEUknCwJQg/wBri0J+yW/oMZEWipylUwc0JHMj9Ut3i79yAXKliwxFYbIgEt7YvSCr2SPHmFJdCVhb8cOE25O8OVdIZRlkXKQlJ5A/iH3OHsYqslz43/aDztju25ADNmRnysIS8P8ACWOYb0zi7tCmUZRXmm3vEhaXlk9A3wjllK4kfIrJTugK1v05xPnIKJhW3lcnmMwPhFSrpiEOMyCezj9YU2mh0JTcYlJc9C7dIaPYLOdpdn4J00YrKBUj1ClE8CLjrFKjT+Imdr4ageRKXHxMNo2cTMW4ffcMLBBLM/MuYzIpFJCgm7y2SOaFM/or2jocrbXtFOdjtHKYTJgT5mRwYlVz01hw04CpaixYgLH9zj3in4CSnKymds93NvRo8RSpKyE+UgqL8BHNPJYlggnEAP6m9MoymThWrmfkYYo0XSTcYhf0zhnaEohahzLdP2YWOSml9CtaJ6zvA8o9WjzcDf2jU9DSyrgWh2gp8aidAgk/KByStmS2Jqcp4PZ+7wqUGKXhsFJPAH4RLVLL+aEi66GoQk0+8ygwf5tHQ0VF4M+YjMAAg9j9YFtajaYdLuYqVhvjZ3SD7WHeFnl5U15T/wAjCEuQEKJPlS3tp8PWMIGITVNdcs9i6fpBJ0vEjPNTqGt9YzRoKQpJ4e1v0iji+FsW9gpcxgt8lEjTk1+sL0qWZ9Sz9mhqqlsmCU1FjlgpLkKdtYKmqX0Fu0LKlsVN+YfX9IoUdO86WDbAm/YXePpdNjb3ipSBITMUcynClveIJqtFIM5urnqmTFMN0H9tGUU1yNAQ3z+XpDtBTfiMRYi0PIQymtc362i37FG0ib7slSpOG1/2QS8K7KpyFTRxmH6j5esWaqUUqI5vGZLAqOFnIL/G0Lz+TYLJ69nJCpi38xD9kgfKPpqWlptcJxD0YfOH6mW6Bn5gT+sFXTjFfgAejQbbkrMK1CUrVKfJTYhztn6QNNAPDRLZ3WFEnRsRB9Wh2ml41kc7dIpmQ2GYoDzKCU9mB56+sLkyUlYYnLbNpkJviUoHc67wY9TDaqcFS1Du/Un5mDyKYIJ1S7jhwBhxEkNb8wMBTp8g3eg2xBiSZKslJt1AiB/ppQFoPmN/TKLlLujGnMKFu1/hG9rSt7HxZx8RCuVZPpg8EiukgAS7YggB24WPu8S9o0WIJTy99DFqfLJJmZjC3d3+EDCGIJy/UW946McrX8CPsiolKUpQuLMDyB/SGKKW18ILWvnxseNvaKk6mwsGzBHz9IHNRbLLODfLZnoxTjCwCrKB9y8erlh7C4tyaxLQZMjFh4v+sEXI3wdI5sjfIKB7OBSlSM3uOoL/AAhhMrF4hJe4A7j/ADGaU4VE8FZcrPD4kjAWHlOI9IlzrJY1eCbXyGkC35rw3SSRLkljvLLAckhzD1IgTHSeRP76GPKqen70EsMEqWX6m5hMcpSgxqXZJqZbTgk33QD1MfFEoWJuLGDiWVTQs55jqSfrHi9izXO48Wfpgpvo82sjGErGsOS0gyknMhPwyhWUDgCeEVNnSgZRGrwklUP4Zl2c9RUuPGsKAUn8vER5hxAK9YoUVKEqCnyz7wafSgKccMuUdH7EvizOOrJAVc8jFbYtLimGYLJAPqYnVMu7jLWL/wBnkPImczb0iWduHXkEOwMmSFBRSGUMx9IVXiQEgDJ1cesaoyoTNb2ioaDGjFqInD4y+iii2SZaRiSrifSPJqWV3f5w190KRfSNUWAzMKnY5GHkrkLKDQptdDkHiI8+6YU79yRYRbNOkqSh8SAXBzZucD2jTG8zMNl0iMJyi+D8GcdWSKdDgJNnIbs8eJpzjmX4NB6MgzOziHZVKbqbIesVnL9c7foFaEtmy8JWs6B/lDFdNBAAzIueFhlDNdIeSydWeJiZWLIcoKSy/Ng60fGQ4dLkBntrZ4OZbTMJyIfpaHNmVAIVLAtqdYU2vKKFBs8IirgpJ0boXMrCSlme/uIJhxJWNQCfb6w7UpxJSdQB3gK5JSrkoRB5E+w0TqmRuAa/pn7QPwQUhy0USg+YaQvhBt7x045itAzcp4OxfpHhkB8PGH5Mi6Qb6mG6WUkrViGRDdo37a2GrJaaYobEGMYSGdbOE/Ew5tDEZitY9mUzlMsZC56wmRxbs0USKpG8psih+8ObHlFcpV80mB19OUrA/paG9kpwBQFwEl+pjmppNh8n2ym8VsgbD99ocTslLrUf/sPsM4Bs2y08zbqYt7RSlKQlJ3gL8gc+8UhFuOtUNFasn09EFELLAeIw6XYRYXVygSC8SpC8RlpZkpLjiSzfvrG51MoqN9TC/v4Pqy0etEBAYknOHKFWELvmLQnOzEHpMu0GT+JzGDfCkcbwZaTjL5NAUeYdYozsxCN6HWydVUPhpCifMfLy4xW2XLAkMNVQlt/zo6CH9lfwh/dA/Jm3hTDFJSB7RphiBTmM4q0QOF7fWJs3JX90VaHy9o0G3FHRiFK2mDONYnGguHsA5eLVX5e8L7R8h/sMK5NMfJFOIhsEk4odpHmJWhSWz9DC/wBnMj0ips/zGGSuRCEEyLszZ/4pOQSCIoqDHCLhoNTZzP7oyfMP3rBzu2K1SPBs9ZYggADIwmuhEp1CYkHhD21MhHNK8y47uEIQSS8CzSix6VPR4qWzOfCDrStU0pCcQ56CJdF/FT1EdTI8y+kDBH5uP0KlyE51EwYliC4MB2mjcTxg9Z5D0hGb5E9IhKEXFuumZunQzM2cVS8SSHOkTV0YJThdx5opbP8AOOkap8l94piac2l6DNKkycEOpwWKfcw/SygEuVMczE0eeGKvyd4nJ1JoyCVdOM3jyVLAUS+kfVXlECp8z2iEZXjsD7M1MnEog+YC0C2VIUfEYZ2hxX8VUO7KzPURWKv4jJWAk02A3upIz4H6wttDEsnC9w3WKR/P1MYpvy9/nDpfN/yBrVE6UvCUhJJaxPOOgSi0QqL/AJCOqTCR/Fjkk9l8L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8" name="Picture 20" descr="http://1.bp.blogspot.com/-fNxpRH_6nIQ/TcFoft9LbWI/AAAAAAAAAO4/S93-XYkEWJw/s1600/7-15-07_016%252520Florida%252520Blck%252520Bear%252520448X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90570"/>
            <a:ext cx="2441575" cy="1967430"/>
          </a:xfrm>
          <a:prstGeom prst="rect">
            <a:avLst/>
          </a:prstGeom>
          <a:noFill/>
        </p:spPr>
      </p:pic>
      <p:sp>
        <p:nvSpPr>
          <p:cNvPr id="37910" name="AutoShape 22" descr="data:image/jpeg;base64,/9j/4AAQSkZJRgABAQAAAQABAAD/2wCEAAkGBxQTEhUUEhQWFhQXFxoYGBcYGBcaGBoVGRgXFxgXGBgYHCggGholHRwXITIhJSksLi4uFx8zODMsNygtLisBCgoKDg0OGhAQGiwkHyQsLCwsLCwsLCwsLCwsLCwsLCwsLCwsLCwsLCwsLCwsLCwsLCwsLCwsLCwsLCwsLCwsLP/AABEIAPcAzAMBIgACEQEDEQH/xAAcAAACAgMBAQAAAAAAAAAAAAADBAIFAAEGBwj/xAA6EAABAgQEAwYFAwQCAwEBAAABAhEAAyExBBJBUWFxgQUikaGx8AYTMsHRQuHxFFJiciMzgpLyBxX/xAAZAQADAQEBAAAAAAAAAAAAAAAAAQIDBAX/xAAjEQACAgIDAAICAwAAAAAAAAAAAQIRAyESMUFRYQQiMkJx/9oADAMBAAIRAxEAPwCkEmCCXBnjHjzrMQcYkQQpgktIgsAYjFLgqhECmFYWQSYM0RRKiGNxAlB1vWiQ1zeGikm3QVjsYj8xqmOVm/FKquA4O5+2nKKrE/EExSiVE8Bo2kWoSZsoRT2zsp/bwBYKbdg9N3N+kUmN+LlZiAwSAW4ncgNHMGepSu8SxoeUFVgSb3F29RSLWJemnL4ReyPigpGhYWrU7u+8TX8WTFIbMEm1BT1iiGBAGtYIjAAj9/3g4RDkzo+yviGgCmIAq34t4tFzh8VLmZshJAuSABXrHBf0BSXSS/n74iMk49UorSFHvBlANU/x6wnj+CZ/stnoapYIcVGvCBITHMdn/EhSLPwP2/EX2F7YlTGYNZwS12FKbneM3FoiWJP+I4UCIZBsIYmI1FvMcDEEohWZNNOmBMgbDwgapI2HhD2WIlEFgV/yRsPARoyU/wBo8BDypMQ+XBYhL5Cf7R4CN/06f7R4CG1S41likMxUElyiY0Yaw05olMUa9BqwigKwJKmh6finEI/Le0EqvQ5JeEwqMG5tEghKXK1UF205mOZ+Ie35ahllZmfvEkV2pteCMbKjiady6Gu1/iHKGlsfTW2pjlO0+2Zk4AKNAXAFOEKTZhUXd4nJwpFSPfhHRGCRtyb0QlyCoPvBV4PKwXrY/a9odw/v3+ILiUu1hV7fmKsKAGV3QwdvelINLGh6cvERgoD6fisTlCghDJn6DaxGmtNIjhageHtx94yaqgHEwXCD1/eADJxpT30LxXnCguSNePrD05d2v74xApZIgQMqJ+GIPdeN4fEqR6n34xZhGg9B5Ai0CxGDS1TyAYedm4Q2Ki9+H+3QpeWYe6RStm4m8dPLWlX0muzX5R5UAUqaL3sXtcopU6AcdG2MYzx+oNS/kdqpcQMyMSCQ5vrziK0xmc3TJpniMeAJTBkiF2NuyTPGfLjBG3hkg1So0EtBP6gRozRGCZTRowOfixKSVqsPvSCyxmPK/KKH4w7QQmX8tJdbg8hx2jWKt0Xji75FF292yuYojN3f7RYfnnFIAVFo0kuYuMHIy1pzbzc2HSOuuKNe2R7PwwAYjvb+7QdcrYDw9tzia0kFxb3Z6tz4wUpevv34wDEUq6e+EMrHdfb04QFSalrwzKPdPKGIFJv7/MbllqaaQLDzSSyBbU0DwVctbd5Q5B/WEVRKeoUHEwfB/n8feEJpt1iBJLAFvf7QMSHJoNOfFudY3Ou2whVAmJD0VW1o2qeFVFzpxgG0MygGLe/KALUT79+kMLGVDamBy5RMMkCcKDzt+abwqhZlTQUlimoI3i1XNanTw3/eEpsgre7i38H7Qgo6Lsn4pzd2c3+352joCygCk0MeXJdMdp8LdohX/GTUgs+40jGcPRNKS+y4IaN5o3OcFiGMDEZnMTeJPAkmJvDQElyARSB/LYRpK4Nh0u5JoKn8CEWrboTx+M+VJJH1EsOgueUeb4uZmJi/+MO1RMVkRRCCWq7ks58o5uSHLR0Yo0rNulQxgpP6otZUwWPvb3aIygG5Bv42J1MRUggxfYxoBw1jA5ai7HlEpCiaaxvGSg1CM4qw1A098IQwWIm5SAkBSttf2ETkKU7rI4AfmE5JZybmpP25QrP7QLsm28NKwuh2WVBZABYbeUTUo8YqVYtarqPSnpB5QO5h0Fjmg5wMKr797QFSDAU4xaDQ9DUQVYkyzTMpEsMh1jxMAwnaQWcszKH/AFWhxWHKO6CCb3rCooxeKS7KSQfdtIm5AclybcoAs5gyrQIZqJufWAGFFTBihh7v+fWJSZWUVvrz2gExb8vtASK45Lhx79+UL4aeUkEFuVIsUyn0J+/J4VxEirj0bjCYmd32B2mcSjKv6k0fnY/mDZWjm/hCTMCxMA7gJSS46sPCOknGpO5eOaTSdIjK06fptAjCYikxkLkYi6VF4McTklTTchLj0+8BEsiMxyAiQuZMsQQBu9PB4Fs1x3y0ec4mpguCwz11049NBxMKTl1i0wdEjl797COt9GiJhJHvwvB0TAaG/v8AaN0Pv22kQVhy9Pfv8wIZGfOKAQDffyEbw6sgcl1G596QKfPDhArueECxswBLDkIB2J43E5lFqD14wulMFRJJ0i17N7EXMY2B1v4DWL/wkQkyY6z4T+FpuMXllsALqU+UHQUF4qe0MCJKkpBJJDl+dOUeifDfaZwciTMSkK7hWpNiorJIOYEsw4RUI8nQeCnan/5ZjJaXSlE3ghXe8FM/R4827UwZQohQIIJBBDEEXBB1j6Y7F+KkYmSFoBSdUnnVjaPK/wD9nw8n5yJsqkyYD81IZsyWAVSxNXH+L7wShRKlZ5QRF12Ji3Hylmmj6HgdIp5giUotWEUnR0mLlF2frZwbFvdQYlJQkJIB7xsraByZzor3moRoU/3A6FiDxeAzEsXBp799IguwgxGbuLopNPwRwMTlyIr1LOYHp+PvFmqa9GZoBEhw97cv4hbtADLx9+205QZKybW/nxoDAp8pwdTbg50HA0IMQAbsbttcoBNCh/pPNyxuI7XKFJStBdCg43HAx5imhjvPhKeVSFpJ+kEjka+o84zyRXZHFSRYGXG8kbRNjSpjxiYEQqkU/wAbOZElrBweY9vD0s0eJYjCCbLKV/Td9m1gg97Lg6PMxLcxZy5DDuuKWvTTqS0JTikLoSz6jTcs8XSMhAKViopVuGvIecdbZtFCRcX8R4Rs4ksw9vDi0HUe/f3gM/KA+v5f7QDE5OHqrKX1L0g57InKGbIrKGckUALMeUWfwdgwuZnUHA7zHU6O9PGnoejn9o5u6TVRNKEtdTk/TSlL0jRRVWyGxfsLB/LQUJAJZi4pW+bccP2hyZhxLOVIDAMT+kHkLnhYRHBEF61fMf8Ab9qeHKHzLAAB9nlFoDhe05CvmEli5YN+2sdMEKMiQ3cPymOxqRmLa0be0Gx+Hzhi7AU/Ah3AjLLEsjMA3eA1LFrA8OkPHLjI2hj5B/hjG5c8uoJ7ySO6x/UKG30+sVnxSTPxCgsZkpZIq9GehOtX/aB4HEGXiADRJJTUa2FPLwg/a8tp0wjgQLH6R7/kxUsnNURPFwdnE9vdiJQnPKJLFlDhooffjwimwmEUt8qScozFtANY7rGkEE7l3+9LPTwMEwBTLSQGZSic1KqNMpLd1Q6g1vGdEHK9mzsqW6el+npA5pYte3PX8COh+I8IkgTZY+r6gLOGdQFW4jlvTkihSlVMTJUNO0WCZgynKAFaHX3wg+EmCYkHX3fr6wiMMsB2puSOWkRkpKFFLjenOIKstVKH4G1mr084CVE26eo8/WBIBOhPlofxEloVVyB+HLs/j4wgK5X1Hn5R2Xwug/JUpJd+6rgL+ZaONmS2UXL1jsfgUn/kB+nK55VBiMnRKV6LMAvG3iRMQVHMYBkyGDQLtlBGDmlN3SDwSSK+MNLW5iEwZ0qR+lQyq4i/qxik0mVF0zy6ZKcw/Kw1BTbxP4HrHQn4Q73/AGBn1TX1h9Pw6kfr8uXHhGzyI0TRyCEKDMSDTf8Ax/JiM5JIDl+Pjw2EdVM7C2mH/wBf3geHwaUJnd4KUEKSk5Q2bKSoDi1H0rra8bUnSDkiGGPypSQKZkhzT6n14BjTVhComq+YFDkngkfqPOsbkzSRlVYMno6Qfv4xGaoAFXHMzb1Hl6xqwOp7Iw4ylVK3POGZs6uV7+n2hD+tSE5dGbwisxPajGL5JIaOpQEpAB+pRA43GvjCC8VVSqvcVLEWdtCKDeiaRXdkdo/MmDMnMkXez2FtbnpG8S7tmuotXvOCQ5rctfeOfJl3o9P8XD+jk/Q0uWVFyTQgjbMkvfd4bxxC5iiCGLbbDaFZ4KJedw1BWhIe6ANNCTduTjw2IBBZjrGmN/qc35aamQnpZTAAvobF+dvZitmrcliSGc7qA+px/enfgIs5wClB7B35MQR4RVz0FL1YsFPxfIsevURTOQs5MzvjNUMX4hmzcDlJrwjkMXgFpUtWVWRKiMzHLcgVtoYvZBfuvUBXiAoD1i7kLyysyrLJJzVSEqJAps9/4IpLkLo4CdiTkUncQzh5wYFq8eh9YH21gflzSkfSajgDo+rFw/CCycKKO3jx/HpGL7opMMJ/SMVNSASSOV3p/wDXlGxhA2mvoGPi46xuZIGgs/qSOhBIiXZRUmYFKeO7+HMOlMgKBf5gqWb6SzeP2jhPlsY7/wCEO9hlA/oVTq1IzydEVaCtWNmSTDGTURiZsYGQoJ7NBRPhNI4RMloGtiosJRe5jRmDSBoYJB3jAnaGKyXzwxJsBFVJSMpA1DE8SkV636w7j5ZMpWWpZ23asc5h8cAKHukBn6XbUM3WOj8bVmkRHHTVBZff8B/KOg+HuzSvvzBShD6tw1t6QPDFKhmIBUQWpYWUft1i9lTAkApsHf8AbwjqildlFT2n2LOKmllJruxa7m4a9eEVcv4dnKV3lJA3f7NHazJ4NIHOW9NN4HFFlErsRUlBMqaHNwRcilNojhe1EpQx/wCxw5uXSXoTvwhnFFgav79IB8MhKgtRYnMb6bVMYTxqT+Dow/lTxKu0J47HLmSigIU4N8poHduUA7Lws8/oIG5BEdklLOwHpGu6PpLUrxjWGNJGeTLLK+UhGZgHQwo+urgacI5ftNK0LOeynAJ2oD1pHX4vEFKX97xWdryxPlf5DvDx86PFyijEqey5+ZVR3QasA7A5hfjFnMWGAqQASR0ykHq4POAS8OJYCagU89TzgisUwA147BQJ80q8oS0AHAYdEzEFK0hVSQeGtNn9Y6VHYeGUf+sDk49DHP8AYSB81RDFk5X3PdJPmI6JCyI878hvn2Q3sXmfDkgGgPiYVHYMolgVDqOHCLb51axJKwYyU5fI1J0ctN+Ek5qTT1SPsYvsHKTKQJSbCp4ncwyZLm8RaG5N6bJt9EVnQawA4XYwZQ2iWQiBaEV6pYFYktBMRmAtfpBMMkrLCHexI0R3ekEwU5ViHBiBBEHKGAhoSlTITEudhtHn/aGEXIWUkHK5KToRv51j0RMsGr2jm/iSYAtObQEtz08hGuNvkVHsX7Lm91JOoyv/ALN+T4RZoUULSmjFVK1ISPWKXATGDKqlRBfR6i+7tDmGmq7qSw7/AHTQuRoNnt1jrTNUXEs7l/b096RBeKD1roG9eMJfMcA/pttUEhq1HCALqalh4VF+RbSE2Wb7RxICFNA/hSYyHL3ir7Xmskp1MP8AYExpbUcjj1pqYVi9OomT+BH4gQXqWfbibQglSmBJYblq8gPe8Z80JBUS/v8AiKTGHxOKZjTZuYU3pAcDNZhqGH3ivx00d3N9WYMA4qxJ6MfOJSZrLL1JALNYmjekNPZLH+0JYUKuySWI/tJbyPrHNzlqTq+Zq7HKHfxPgY6LMABc1yuBcsxNLB2ilnSgeKSSKafWATDlskufhZDgq0ACAd9VHxYdIv0xWfDys0sIFMgboag+fiDDqCXjz8rfLZi3sMeMCzNaNhQMZljNjQaVvGloILwNFIkqdpCofI1NJNRSNh94h8x4lLIaLQWA+XweJppwhb5kHdwHP8QCIqTBQXiIRQtUcY0lADVvpA+iWgkpMcR29PzT5h2JAHEMPQRffEnaYlo+XXMoUIsEuxq944lE13J3c/8AkP58o2wp9lwXo5hsSQCkhwRUbWr71h6UqhAUFA1TSoO4O9opkTaO9Xr+24O0HRODA5aJsU0Hl6+MdBqXoxCrnvJIBCxZxRQyu45GxeI5wzg8i/CjGzcDFJLnVJCwx0sc2t6AkaGhhn+suw5sGbmg+ogY0x3A4b5k9IOjqOlhSkbmI+XOWElmUW5mrcLxP4fmOVqIZgAOsQx80fOXmFCRXWws+sP+o/Q0maqzi70Y1+48ucRxWKSkOpViDSrqukcSTpYDpFbiMQlF6PYEuerF28IXTNJ7uVTGpWpNVVskGiRxvCENycQM6E0VMDlSnol3JA6l+kOS5iSQQKj9XDUmK35yXDgUolKP7TudYZw69mpoLJ4qP2hoC0TPygEf/KQ5cniYBNygMNQoH/0DcqvAZWNAPdrW5/UvQ8hfpCeLUwLGhcvrVw/Uuw/ximyWdF8JlWRSmLEBuNVO3jFn8w2ig7B7TykoJYFmDfqOQft0jpESs0cOVPkZSWwRXUQdI3gU/DkmkEmuBEL7EHnzksGEILXV4KUOIxUq0F2IXQowRKoxKbxHJCGbG3jEhKHP8QvKJNrCvTUxNE2r+2g5UA0lTBm5chA1hjwvaIo84YmKBCdGvxh38ispe3ez/nyyf1pfL909Y8/U4ePU8pLgNWOT+KewspM2WHSfqA0OquR8o1xTrRcX4cwibX37BjJeILmt78ef5gcxMBMdaVmg4cS7hQfjr13EbTNr+ahuRqIReJZ3vBxA6rsTFBKDpmVZ3oGhX4jX/wAoIJykacCRfwipw2IIAHGJ43EFWWun3g+hhBOAqAATqzq4EqOsSE16d5W7267wimYRaN/M5nrSJoB9M4CgOXRhVR/ETl4liz90afp/8tzFVniSJre7fiKoC3n4m3GuY0J4AaDjwiUycWBowdv9mu39qRQc+MVSpx5n3rrytE5IKywqfxUkwmIsMGtRUkIfNmGXd37vVy8elIUEgi9Kxznwv2WEJExfeJ7wGiaEO+9THQ/Ljjm+TM5MJLVrpE5xBhYpaMMxrRmQTUnaIZi1oktdOcaWuoECQGlENtAusTUAxrA0ikFNgAkpa1BUV1v5RMsKa+gpElLGQkvmH0/cmNqS2gcV5631/aGkUzEKP778oOpLB3Gx3FYXVMfRk0DVagr43POHESkrLWo/3t784K2FIgEgV4ee0RlJuPfhE54AAGgvzo45/iBhRd2NKjjb9vZg0g4lJ2x8Lpmh5QCV31ZWtWtzAjh+1uzJkhWVYY0LioYu1eh8I9Ww07ew8bsHHGkc/wDGWAC5edJBKKUZ8pPEUYseRMa4sjToqNnnMHw2FUv6RQkJfRzYRiKHjvsN+cOYPEqStCg1GFWawGmojsbNCGLwQlkALzXcswoSKb2HjB+yMPnmoSwJJsoODSoMCxTqKQHLOD/s5Jf8xdYfDfJnSFaHKTwrlPk0ZSloTHsd8IoV/wBSsprRVRwAIt5xzKOyJpX8sIOetKCguXNGj00qAt7fWJyJb0BAG5sOZjnjma0ZKTR5Pi8DMlqyrQpKtiDXluOUA+WrY+BjvvipQQvDzHqlZ1/S4f3xhP4plhKu6mi0/U36gQXB0P5jeOW/DROzj0SVH94usF2flN+8FAEaO5FN7UrVxD8vCCWkqmBlqDpQR+g92YoE2XrwaI4SWwLudDSpLpB6fd4fKyjrOyP+iWHuAfEkw4kG20KdmuJUsbpDciNYdSEtqST0aOX0wfYustWBiY1XjJiXN+6NIXmoejUiNXoEhszAavGIXXkKwCXLCUeUFU7Wh0JoZwssKUxLBjAcfhTLXlcKDAgg6GAKVRxyg6JCiHYxen0h+AJk7OrcnXcm7xIKezChJ0rf30jRw2RTSwVtUlTMRc12fQPBpQYEN3gGrYuXNDXQ+MJdlS0LZvWnLeNpnqBetPG7A+QjCktmIaoFGd2/aNFb0yaGovXc/iBMXRqXO7zqcsb7ClANKwSZOJcX2Jel+sal4ckZlEJTxFT0ArAil3ANAH8KVMA+QOY4yvd/DUNEpuIBAdTuKhuLl+FTGpyateBrk1ASH0beHSGmcl212bkUSkFuOjh25CwhNeGyvWuZgWsAHJA3qI63FYIEkCooNbPEJmABBJFADpcl0sPF+kbqY+RzuASM4USRrXU3J4C0XnaJCkIZyU34Zqirud+sKzeyylnZspPXR+NYjIkHOC1MorzoPvCtNlJ7LdPbTJ7wrmDtbT7P4w1L7SBbvCrkjlZ9tI5zGYRZU4e9QPXyiGRYJCQ5IAYaU8qesQ4LwTSLztfBIXLmLIJmBLgkksAyqAlgGe0M9kzkzZKCod5NH/ySGfnY9YoJ0yZnVLKtwz0IAKXHnDGGSqWGDsPqFnZvOE4WqFQXFYWYqcUu4csT9ISuhP8AtS2uUQOYHJCHYdxANDTKG5lZUecNye0XWSq7ZtaCjeTdBEcEj/l/xzPZndRWPNXlFRlXY0zpPlMnKLAADdrREhhcxOQtJzdA92cVMCSp7ODrWm0YNEUECOvT1iNPpId28NesRKxY9f2gZGgvcdKxNiDlYoBbz2iPzVswLB4JOU7JAYX431geUvttDV+C6ILdhWHZE/IkAB6V5wuqXqbBub3tGsxFIpOmIniVFyPq/wBHANb94c6cITMpWYj6QzgXVXnraGJcwk1tYsTYQyiXLU7hV6MQA1A0FWOyuOJGTKEd573HUN99YlKXZzTduNQ1IanYMAmoSFAMQCaaBye8IjIwKQvMSVOCGJrVrBhw/kRVWPsVWs3BseBJLWJ2iSZFNnYt74PE52GbOS7sMuQuBV1E67mkTwmE7qhmAP6SXZ3YurSjU4w6K4i0sd5RJDAH/YM5FIxYTyO7l2P2pBRLmyyulSnLcEs9Ra0Ck4aZNISlAscxLBmD1NPKI30iWiKyNTyPAWp7vEJZFWqN+O8MSpAGXMRlBDuNNWrvpBZ6AUuAAK2p1A84auhFWzgpu5DdfflEZWEALDnbZ6e94fTg1ZXAGUai9/xGpksCwL2PoWANerw19jsqvll+8MpaDJw6c2YCp8CwNuOsPIwua1KPbQVvpziMySHcszuGe9BcjlByHYt/RoK81HbyqIkvDp7w1J828vs8EMsmqRUcLp5xnywTcClvekLlIVkf/wCYHcA5leJv3eTQIST/AG1NvfhDvzQkMaDSu/PXjGygKdixo71et4bYWzcuYAlqPpzNST5RiFqcm7guTWlPOBy5eWh002Ip6wykhmo4L08D+YS2MElb1AsNTcvr70iRS2+gbccdo2ZwJLcPBv4iM6cLC1m9+MLj8gEcvUhyTuffhGZ9TVm+1PWNSctXPOjtrX8QKYkWT7p94l90hUGM2lNAPEn34RmZ6teFZSe6z+3EYEKPsQbCgiZ6XDDu7faIyMUQWUW1BO/KIfL0Browf1iM05GfvHyB16xTCh+WtiCSG115UgqpqlFwwZ628j4xVZyBV7jwhqXPYi7nfTlExVvoVDkrIMrqIPI1Aux3pDGHQk2BNQ6lKYDbRnir/qSTRNtvtDmFxBsXsbszdY0T+hp0Ex8vKHzir23e7mFPmKe7MG4l7++BhiZigCaOCG3r0tAVSUBmobWqNoze9rQMUXPqxBIJFKvt4xmawL2NH8Hg7GtMzAsBQvwLu8LS8LmUSxrcVBswvDW0KgkpYe4cWe38xijmIBNqPRhfjEfkh6sWY90Egq5jbrEsJMJowDtQPbrWEk77HROgYBRbaopcHnA9Wd9Xdz5wabMJDrzO50qG48YVM4D6kuDYkVpA27CgoUXvTf31jRRYseDfaJIoKnizaRipz1FNKU4VgQgipTl6F+pcebxucWAszbUFfyIikkhlPwb05adYUVMKmAFLBwb8Iqh0xn5wucpjS2Lm21KbmEpYXme6QGIqNOMHzktlSql9QdIHaHTF+8KhyNDxtAZk9VQo5aUemuwiwVJev0nUNTwgc7spnJFda1a9j08YadoZDDztlV3f3eHUJNb18W3EKJkgd4AcnNNvfCDlZUkJJZNy9eAZh5wqCifyRmo/Xr1gqsCkUCudlV5gxoSkAOFGl2dm3D6Rpv8AI9AKcKxCvrsdWV0vtKVmcKbor8Q5M7SkMnd7sqlOVYyMjfggSIK7QlCoU/Qv4tA5uLlLSO8x5Krxt7aNxkPghNApPaCEqIJsKFi7xZjFy2S6wpJDpICgQ9wXFtYyMghFcQaM/rUVZSaXZJ8oXOMDOT6v6RkZA1ZItIxyFG7F6XvDoxiQGKiqtmPLWMjImMFYNAlTw9bbfekRM0ElZID2oXbTSMjIJRSDwEZpKjmPdcgXrx4RKXPIGUVDk+3jIyIaqdDRNM8JBqVOddAXcD8xBuLvV9YyMiqTGWEhIR3l1AtzNjEpiRVYFAzHlwekajIiWnX0OxaX3nLggaNvwg6wE3/SBpx4axkZBEABnpIY35RufPBAap3PQBukZGQm2IHnsn9V+kR+cDRyH2jIyKaBGppASCSoqzZWBY5Tc7NSziCzCP7Bbf8AmMjI0UFQ26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14" name="Picture 26" descr="http://www.citruscounty-fl.com/images/d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600200"/>
            <a:ext cx="2419350" cy="19201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Alligator / </a:t>
            </a:r>
            <a:r>
              <a:rPr lang="en-US" sz="2400" dirty="0" err="1"/>
              <a:t>C</a:t>
            </a:r>
            <a:r>
              <a:rPr lang="en-US" sz="2400" dirty="0" err="1" smtClean="0"/>
              <a:t>aimán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3429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Deer / </a:t>
            </a:r>
            <a:r>
              <a:rPr lang="en-US" sz="2400" dirty="0" err="1" smtClean="0"/>
              <a:t>Ciervo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41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Bear / </a:t>
            </a:r>
            <a:r>
              <a:rPr lang="en-US" sz="2400" dirty="0" err="1" smtClean="0"/>
              <a:t>Oso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Turkey / </a:t>
            </a:r>
            <a:r>
              <a:rPr lang="en-US" sz="2400" dirty="0" err="1" smtClean="0"/>
              <a:t>Pavo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1524000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The </a:t>
            </a:r>
            <a:r>
              <a:rPr lang="en-US" sz="3400" dirty="0" err="1" smtClean="0"/>
              <a:t>Timucuas</a:t>
            </a:r>
            <a:r>
              <a:rPr lang="en-US" sz="3400" dirty="0" smtClean="0"/>
              <a:t> cooked their meat by boiling it over an open fire called a </a:t>
            </a:r>
            <a:r>
              <a:rPr lang="en-US" sz="3400" i="1" dirty="0" err="1" smtClean="0"/>
              <a:t>barbacoa</a:t>
            </a:r>
            <a:r>
              <a:rPr lang="en-US" sz="3400" dirty="0" smtClean="0"/>
              <a:t>. Fish and other meats were dried out to make jerky.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667000" cy="457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Timucuas</a:t>
            </a:r>
            <a:r>
              <a:rPr lang="en-US" dirty="0" smtClean="0"/>
              <a:t> used a fishing trap, like a wood fence in the stream, called a ‘weir’.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</a:t>
            </a:r>
            <a:r>
              <a:rPr lang="en-US" dirty="0" err="1" smtClean="0"/>
              <a:t>Timucuas</a:t>
            </a:r>
            <a:r>
              <a:rPr lang="en-US" dirty="0" smtClean="0"/>
              <a:t> use the water for food?</a:t>
            </a:r>
            <a:endParaRPr lang="en-US" dirty="0"/>
          </a:p>
        </p:txBody>
      </p:sp>
      <p:pic>
        <p:nvPicPr>
          <p:cNvPr id="38916" name="Picture 4" descr="http://www.gma.org/herring/harvest_and_processing/weirs/weir_aerial_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857500" cy="1905000"/>
          </a:xfrm>
          <a:prstGeom prst="rect">
            <a:avLst/>
          </a:prstGeom>
          <a:noFill/>
        </p:spPr>
      </p:pic>
      <p:pic>
        <p:nvPicPr>
          <p:cNvPr id="38918" name="Picture 6" descr="http://stjohnsriveronline.com/images/floridabass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667000" cy="1714500"/>
          </a:xfrm>
          <a:prstGeom prst="rect">
            <a:avLst/>
          </a:prstGeom>
          <a:noFill/>
        </p:spPr>
      </p:pic>
      <p:pic>
        <p:nvPicPr>
          <p:cNvPr id="38920" name="Picture 8" descr="http://4.bp.blogspot.com/--_rZxxfzdVk/TcnZNNtAGAI/AAAAAAAAAXs/_ZNo_IQb_z4/s1600/main_oysters%255B1%25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43400"/>
            <a:ext cx="2401637" cy="2281555"/>
          </a:xfrm>
          <a:prstGeom prst="rect">
            <a:avLst/>
          </a:prstGeom>
          <a:noFill/>
        </p:spPr>
      </p:pic>
      <p:pic>
        <p:nvPicPr>
          <p:cNvPr id="38922" name="Picture 10" descr="http://visitcedarkey.com/img/other_photos/Cedar_Key_Clams_Seafood_Festiv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905000"/>
            <a:ext cx="2076450" cy="1689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Clams / </a:t>
            </a:r>
            <a:r>
              <a:rPr lang="en-US" sz="2400" dirty="0" err="1" smtClean="0"/>
              <a:t>Almejas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Fish / </a:t>
            </a:r>
            <a:r>
              <a:rPr lang="en-US" sz="2400" dirty="0" err="1" smtClean="0"/>
              <a:t>Pescado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886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Oysters / </a:t>
            </a:r>
            <a:r>
              <a:rPr lang="en-US" sz="2400" dirty="0" err="1" smtClean="0"/>
              <a:t>Ostra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617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Weir / </a:t>
            </a:r>
            <a:r>
              <a:rPr lang="en-US" sz="2400" dirty="0" err="1" smtClean="0"/>
              <a:t>Presa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2857</TotalTime>
  <Words>689</Words>
  <Application>Microsoft Office PowerPoint</Application>
  <PresentationFormat>On-screen Show (4:3)</PresentationFormat>
  <Paragraphs>89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The Timucua Tribe of the Southeast Woodlands</vt:lpstr>
      <vt:lpstr>What are we learning?</vt:lpstr>
      <vt:lpstr>Where did the Timucuas live?</vt:lpstr>
      <vt:lpstr>What language did the Timucuas speak?</vt:lpstr>
      <vt:lpstr>What kind of house did the Timucuas live in?</vt:lpstr>
      <vt:lpstr>What kinds of clothes did the Timucua people wear?</vt:lpstr>
      <vt:lpstr>What did the Timucuas farm?</vt:lpstr>
      <vt:lpstr>What did the Timucuas hunt?</vt:lpstr>
      <vt:lpstr>How did the Timucuas use the water for food?</vt:lpstr>
      <vt:lpstr>What tools did the Timucuas use?</vt:lpstr>
      <vt:lpstr>What activities did the Timucuas participate in?</vt:lpstr>
      <vt:lpstr>Interesting Facts About the Timucua</vt:lpstr>
      <vt:lpstr>Interesting Facts Continued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Timucua Tribe of the Southeast Woodlands</dc:title>
  <dc:creator>Candice Hatton</dc:creator>
  <cp:lastModifiedBy>Anna</cp:lastModifiedBy>
  <cp:revision>83</cp:revision>
  <dcterms:created xsi:type="dcterms:W3CDTF">2013-11-09T01:38:04Z</dcterms:created>
  <dcterms:modified xsi:type="dcterms:W3CDTF">2015-04-20T14:19:40Z</dcterms:modified>
</cp:coreProperties>
</file>